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5"/>
  </p:notesMasterIdLst>
  <p:handoutMasterIdLst>
    <p:handoutMasterId r:id="rId56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334" r:id="rId16"/>
    <p:sldId id="265" r:id="rId17"/>
    <p:sldId id="335" r:id="rId18"/>
    <p:sldId id="336" r:id="rId19"/>
    <p:sldId id="276" r:id="rId20"/>
    <p:sldId id="303" r:id="rId21"/>
    <p:sldId id="293" r:id="rId22"/>
    <p:sldId id="277" r:id="rId23"/>
    <p:sldId id="284" r:id="rId24"/>
    <p:sldId id="269" r:id="rId25"/>
    <p:sldId id="304" r:id="rId26"/>
    <p:sldId id="305" r:id="rId27"/>
    <p:sldId id="307" r:id="rId28"/>
    <p:sldId id="306" r:id="rId29"/>
    <p:sldId id="308" r:id="rId30"/>
    <p:sldId id="270" r:id="rId31"/>
    <p:sldId id="309" r:id="rId32"/>
    <p:sldId id="310" r:id="rId33"/>
    <p:sldId id="311" r:id="rId34"/>
    <p:sldId id="312" r:id="rId35"/>
    <p:sldId id="314" r:id="rId36"/>
    <p:sldId id="313" r:id="rId37"/>
    <p:sldId id="315" r:id="rId38"/>
    <p:sldId id="316" r:id="rId39"/>
    <p:sldId id="317" r:id="rId40"/>
    <p:sldId id="294" r:id="rId41"/>
    <p:sldId id="296" r:id="rId42"/>
    <p:sldId id="318" r:id="rId43"/>
    <p:sldId id="319" r:id="rId44"/>
    <p:sldId id="321" r:id="rId45"/>
    <p:sldId id="322" r:id="rId46"/>
    <p:sldId id="323" r:id="rId47"/>
    <p:sldId id="324" r:id="rId48"/>
    <p:sldId id="288" r:id="rId49"/>
    <p:sldId id="289" r:id="rId50"/>
    <p:sldId id="320" r:id="rId51"/>
    <p:sldId id="274" r:id="rId52"/>
    <p:sldId id="275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DDB"/>
    <a:srgbClr val="0948CB"/>
    <a:srgbClr val="0B49CB"/>
    <a:srgbClr val="F2F4F8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929C77-147D-4D39-A019-59F2963763F4}" v="19" dt="2022-07-27T02:17:23.345"/>
    <p1510:client id="{657D495A-0B32-95EC-D952-75F8FBCD227B}" v="1333" dt="2022-07-26T16:52:16.318"/>
    <p1510:client id="{C41B4A59-20E4-4CA4-90D6-FD71FCC7A813}" v="231" dt="2022-07-26T14:25:51.350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68" autoAdjust="0"/>
    <p:restoredTop sz="85174"/>
  </p:normalViewPr>
  <p:slideViewPr>
    <p:cSldViewPr snapToGrid="0" snapToObjects="1">
      <p:cViewPr varScale="1">
        <p:scale>
          <a:sx n="59" d="100"/>
          <a:sy n="59" d="100"/>
        </p:scale>
        <p:origin x="85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61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DANIEL EDUARDO LOPEZ MARTINEZ" userId="S::daniel.lopezmar@nube.unadmexico.mx::5d54377b-337c-4ce8-bd2e-84abeb4d61a7" providerId="AD" clId="Web-{657D495A-0B32-95EC-D952-75F8FBCD227B}"/>
    <pc:docChg chg="addSld delSld modSld">
      <pc:chgData name="DANIEL EDUARDO LOPEZ MARTINEZ" userId="S::daniel.lopezmar@nube.unadmexico.mx::5d54377b-337c-4ce8-bd2e-84abeb4d61a7" providerId="AD" clId="Web-{657D495A-0B32-95EC-D952-75F8FBCD227B}" dt="2022-07-26T16:52:16.318" v="2074" actId="20577"/>
      <pc:docMkLst>
        <pc:docMk/>
      </pc:docMkLst>
      <pc:sldChg chg="addSp modSp">
        <pc:chgData name="DANIEL EDUARDO LOPEZ MARTINEZ" userId="S::daniel.lopezmar@nube.unadmexico.mx::5d54377b-337c-4ce8-bd2e-84abeb4d61a7" providerId="AD" clId="Web-{657D495A-0B32-95EC-D952-75F8FBCD227B}" dt="2022-07-26T16:11:01.017" v="1154" actId="20577"/>
        <pc:sldMkLst>
          <pc:docMk/>
          <pc:sldMk cId="3288665831" sldId="263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11:01.017" v="1154" actId="20577"/>
          <ac:spMkLst>
            <pc:docMk/>
            <pc:sldMk cId="3288665831" sldId="263"/>
            <ac:spMk id="5" creationId="{1B07C49E-AFFC-EC46-8930-E4D428F5F943}"/>
          </ac:spMkLst>
        </pc:spChg>
        <pc:graphicFrameChg chg="add mod modGraphic">
          <ac:chgData name="DANIEL EDUARDO LOPEZ MARTINEZ" userId="S::daniel.lopezmar@nube.unadmexico.mx::5d54377b-337c-4ce8-bd2e-84abeb4d61a7" providerId="AD" clId="Web-{657D495A-0B32-95EC-D952-75F8FBCD227B}" dt="2022-07-26T16:06:44.508" v="1064" actId="1076"/>
          <ac:graphicFrameMkLst>
            <pc:docMk/>
            <pc:sldMk cId="3288665831" sldId="263"/>
            <ac:graphicFrameMk id="2" creationId="{DD041DEA-D7AF-A57F-5A60-002E4803E798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657D495A-0B32-95EC-D952-75F8FBCD227B}" dt="2022-07-26T16:22:03.945" v="1282" actId="20577"/>
        <pc:sldMkLst>
          <pc:docMk/>
          <pc:sldMk cId="2987552906" sldId="264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22:03.945" v="1282" actId="20577"/>
          <ac:spMkLst>
            <pc:docMk/>
            <pc:sldMk cId="2987552906" sldId="264"/>
            <ac:spMk id="5" creationId="{1B07C49E-AFFC-EC46-8930-E4D428F5F943}"/>
          </ac:spMkLst>
        </pc:spChg>
        <pc:graphicFrameChg chg="add mod modGraphic">
          <ac:chgData name="DANIEL EDUARDO LOPEZ MARTINEZ" userId="S::daniel.lopezmar@nube.unadmexico.mx::5d54377b-337c-4ce8-bd2e-84abeb4d61a7" providerId="AD" clId="Web-{657D495A-0B32-95EC-D952-75F8FBCD227B}" dt="2022-07-26T15:43:57.447" v="564" actId="14100"/>
          <ac:graphicFrameMkLst>
            <pc:docMk/>
            <pc:sldMk cId="2987552906" sldId="264"/>
            <ac:graphicFrameMk id="2" creationId="{7159ADBC-6868-93EC-7BA8-56C8B3B490F0}"/>
          </ac:graphicFrameMkLst>
        </pc:graphicFrameChg>
      </pc:sldChg>
      <pc:sldChg chg="modSp">
        <pc:chgData name="DANIEL EDUARDO LOPEZ MARTINEZ" userId="S::daniel.lopezmar@nube.unadmexico.mx::5d54377b-337c-4ce8-bd2e-84abeb4d61a7" providerId="AD" clId="Web-{657D495A-0B32-95EC-D952-75F8FBCD227B}" dt="2022-07-26T16:19:30.206" v="1269" actId="20577"/>
        <pc:sldMkLst>
          <pc:docMk/>
          <pc:sldMk cId="1578726356" sldId="265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19:30.206" v="1269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DANIEL EDUARDO LOPEZ MARTINEZ" userId="S::daniel.lopezmar@nube.unadmexico.mx::5d54377b-337c-4ce8-bd2e-84abeb4d61a7" providerId="AD" clId="Web-{657D495A-0B32-95EC-D952-75F8FBCD227B}" dt="2022-07-26T16:02:28.594" v="921" actId="1076"/>
        <pc:sldMkLst>
          <pc:docMk/>
          <pc:sldMk cId="779971636" sldId="266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02:28.594" v="921" actId="1076"/>
          <ac:spMkLst>
            <pc:docMk/>
            <pc:sldMk cId="779971636" sldId="266"/>
            <ac:spMk id="5" creationId="{1B07C49E-AFFC-EC46-8930-E4D428F5F943}"/>
          </ac:spMkLst>
        </pc:spChg>
      </pc:sldChg>
      <pc:sldChg chg="modSp">
        <pc:chgData name="DANIEL EDUARDO LOPEZ MARTINEZ" userId="S::daniel.lopezmar@nube.unadmexico.mx::5d54377b-337c-4ce8-bd2e-84abeb4d61a7" providerId="AD" clId="Web-{657D495A-0B32-95EC-D952-75F8FBCD227B}" dt="2022-07-26T16:35:39.332" v="1649" actId="20577"/>
        <pc:sldMkLst>
          <pc:docMk/>
          <pc:sldMk cId="148114319" sldId="276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35:39.332" v="1649" actId="20577"/>
          <ac:spMkLst>
            <pc:docMk/>
            <pc:sldMk cId="148114319" sldId="276"/>
            <ac:spMk id="5" creationId="{1B07C49E-AFFC-EC46-8930-E4D428F5F943}"/>
          </ac:spMkLst>
        </pc:spChg>
      </pc:sldChg>
      <pc:sldChg chg="addSp modSp">
        <pc:chgData name="DANIEL EDUARDO LOPEZ MARTINEZ" userId="S::daniel.lopezmar@nube.unadmexico.mx::5d54377b-337c-4ce8-bd2e-84abeb4d61a7" providerId="AD" clId="Web-{657D495A-0B32-95EC-D952-75F8FBCD227B}" dt="2022-07-26T16:52:16.318" v="2074" actId="20577"/>
        <pc:sldMkLst>
          <pc:docMk/>
          <pc:sldMk cId="1813711241" sldId="293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52:16.318" v="2074" actId="20577"/>
          <ac:spMkLst>
            <pc:docMk/>
            <pc:sldMk cId="1813711241" sldId="293"/>
            <ac:spMk id="5" creationId="{1B07C49E-AFFC-EC46-8930-E4D428F5F943}"/>
          </ac:spMkLst>
        </pc:spChg>
        <pc:graphicFrameChg chg="add modGraphic">
          <ac:chgData name="DANIEL EDUARDO LOPEZ MARTINEZ" userId="S::daniel.lopezmar@nube.unadmexico.mx::5d54377b-337c-4ce8-bd2e-84abeb4d61a7" providerId="AD" clId="Web-{657D495A-0B32-95EC-D952-75F8FBCD227B}" dt="2022-07-26T16:52:01.849" v="2073" actId="20577"/>
          <ac:graphicFrameMkLst>
            <pc:docMk/>
            <pc:sldMk cId="1813711241" sldId="293"/>
            <ac:graphicFrameMk id="6" creationId="{8B5C174D-D39F-E348-FE16-36D57AD31A30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657D495A-0B32-95EC-D952-75F8FBCD227B}" dt="2022-07-26T16:22:09.711" v="1284" actId="20577"/>
        <pc:sldMkLst>
          <pc:docMk/>
          <pc:sldMk cId="280316088" sldId="299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22:09.711" v="1284" actId="20577"/>
          <ac:spMkLst>
            <pc:docMk/>
            <pc:sldMk cId="280316088" sldId="299"/>
            <ac:spMk id="3" creationId="{AB0AB2AC-B7E6-6849-9AE9-697369407F8F}"/>
          </ac:spMkLst>
        </pc:spChg>
        <pc:spChg chg="mod">
          <ac:chgData name="DANIEL EDUARDO LOPEZ MARTINEZ" userId="S::daniel.lopezmar@nube.unadmexico.mx::5d54377b-337c-4ce8-bd2e-84abeb4d61a7" providerId="AD" clId="Web-{657D495A-0B32-95EC-D952-75F8FBCD227B}" dt="2022-07-26T15:19:14.131" v="310" actId="20577"/>
          <ac:spMkLst>
            <pc:docMk/>
            <pc:sldMk cId="280316088" sldId="299"/>
            <ac:spMk id="5" creationId="{1B07C49E-AFFC-EC46-8930-E4D428F5F943}"/>
          </ac:spMkLst>
        </pc:spChg>
        <pc:graphicFrameChg chg="add mod modGraphic">
          <ac:chgData name="DANIEL EDUARDO LOPEZ MARTINEZ" userId="S::daniel.lopezmar@nube.unadmexico.mx::5d54377b-337c-4ce8-bd2e-84abeb4d61a7" providerId="AD" clId="Web-{657D495A-0B32-95EC-D952-75F8FBCD227B}" dt="2022-07-26T15:38:12.342" v="498" actId="14100"/>
          <ac:graphicFrameMkLst>
            <pc:docMk/>
            <pc:sldMk cId="280316088" sldId="299"/>
            <ac:graphicFrameMk id="2" creationId="{74FA8790-E3F1-13EF-E072-63863EF10EAD}"/>
          </ac:graphicFrameMkLst>
        </pc:graphicFrameChg>
      </pc:sldChg>
      <pc:sldChg chg="addSp modSp">
        <pc:chgData name="DANIEL EDUARDO LOPEZ MARTINEZ" userId="S::daniel.lopezmar@nube.unadmexico.mx::5d54377b-337c-4ce8-bd2e-84abeb4d61a7" providerId="AD" clId="Web-{657D495A-0B32-95EC-D952-75F8FBCD227B}" dt="2022-07-26T16:22:07.617" v="1283" actId="20577"/>
        <pc:sldMkLst>
          <pc:docMk/>
          <pc:sldMk cId="1385553969" sldId="302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5:21:26.776" v="32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DANIEL EDUARDO LOPEZ MARTINEZ" userId="S::daniel.lopezmar@nube.unadmexico.mx::5d54377b-337c-4ce8-bd2e-84abeb4d61a7" providerId="AD" clId="Web-{657D495A-0B32-95EC-D952-75F8FBCD227B}" dt="2022-07-26T16:22:07.617" v="1283" actId="20577"/>
          <ac:spMkLst>
            <pc:docMk/>
            <pc:sldMk cId="1385553969" sldId="302"/>
            <ac:spMk id="3" creationId="{AB0AB2AC-B7E6-6849-9AE9-697369407F8F}"/>
          </ac:spMkLst>
        </pc:spChg>
        <pc:graphicFrameChg chg="add modGraphic">
          <ac:chgData name="DANIEL EDUARDO LOPEZ MARTINEZ" userId="S::daniel.lopezmar@nube.unadmexico.mx::5d54377b-337c-4ce8-bd2e-84abeb4d61a7" providerId="AD" clId="Web-{657D495A-0B32-95EC-D952-75F8FBCD227B}" dt="2022-07-26T15:29:26.839" v="417" actId="20577"/>
          <ac:graphicFrameMkLst>
            <pc:docMk/>
            <pc:sldMk cId="1385553969" sldId="302"/>
            <ac:graphicFrameMk id="7" creationId="{3DBA1877-CEB2-7C9F-15AE-D33403DB5BA9}"/>
          </ac:graphicFrameMkLst>
        </pc:graphicFrameChg>
      </pc:sldChg>
      <pc:sldChg chg="modSp">
        <pc:chgData name="DANIEL EDUARDO LOPEZ MARTINEZ" userId="S::daniel.lopezmar@nube.unadmexico.mx::5d54377b-337c-4ce8-bd2e-84abeb4d61a7" providerId="AD" clId="Web-{657D495A-0B32-95EC-D952-75F8FBCD227B}" dt="2022-07-26T16:44:25.318" v="1795" actId="20577"/>
        <pc:sldMkLst>
          <pc:docMk/>
          <pc:sldMk cId="334532777" sldId="303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44:25.318" v="1795" actId="20577"/>
          <ac:spMkLst>
            <pc:docMk/>
            <pc:sldMk cId="334532777" sldId="303"/>
            <ac:spMk id="5" creationId="{1B07C49E-AFFC-EC46-8930-E4D428F5F943}"/>
          </ac:spMkLst>
        </pc:spChg>
      </pc:sldChg>
      <pc:sldChg chg="modSp">
        <pc:chgData name="DANIEL EDUARDO LOPEZ MARTINEZ" userId="S::daniel.lopezmar@nube.unadmexico.mx::5d54377b-337c-4ce8-bd2e-84abeb4d61a7" providerId="AD" clId="Web-{657D495A-0B32-95EC-D952-75F8FBCD227B}" dt="2022-07-26T14:35:32.152" v="23" actId="14100"/>
        <pc:sldMkLst>
          <pc:docMk/>
          <pc:sldMk cId="2560061391" sldId="332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4:35:32.152" v="23" actId="14100"/>
          <ac:spMkLst>
            <pc:docMk/>
            <pc:sldMk cId="2560061391" sldId="332"/>
            <ac:spMk id="5" creationId="{8E999A1B-8752-489F-A63B-EA2F60186B52}"/>
          </ac:spMkLst>
        </pc:spChg>
        <pc:picChg chg="mod modCrop">
          <ac:chgData name="DANIEL EDUARDO LOPEZ MARTINEZ" userId="S::daniel.lopezmar@nube.unadmexico.mx::5d54377b-337c-4ce8-bd2e-84abeb4d61a7" providerId="AD" clId="Web-{657D495A-0B32-95EC-D952-75F8FBCD227B}" dt="2022-07-26T14:26:15.008" v="3" actId="1076"/>
          <ac:picMkLst>
            <pc:docMk/>
            <pc:sldMk cId="2560061391" sldId="332"/>
            <ac:picMk id="2" creationId="{5D3A5106-D6D1-A6B6-B971-2D5F1458C48C}"/>
          </ac:picMkLst>
        </pc:picChg>
      </pc:sldChg>
      <pc:sldChg chg="modSp new add del">
        <pc:chgData name="DANIEL EDUARDO LOPEZ MARTINEZ" userId="S::daniel.lopezmar@nube.unadmexico.mx::5d54377b-337c-4ce8-bd2e-84abeb4d61a7" providerId="AD" clId="Web-{657D495A-0B32-95EC-D952-75F8FBCD227B}" dt="2022-07-26T15:59:52.745" v="864"/>
        <pc:sldMkLst>
          <pc:docMk/>
          <pc:sldMk cId="3581896566" sldId="333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5:59:47.901" v="861" actId="20577"/>
          <ac:spMkLst>
            <pc:docMk/>
            <pc:sldMk cId="3581896566" sldId="333"/>
            <ac:spMk id="3" creationId="{BF5BDF4D-09BB-972E-3C70-25FB5C92EA2D}"/>
          </ac:spMkLst>
        </pc:spChg>
      </pc:sldChg>
      <pc:sldChg chg="modSp add replId">
        <pc:chgData name="DANIEL EDUARDO LOPEZ MARTINEZ" userId="S::daniel.lopezmar@nube.unadmexico.mx::5d54377b-337c-4ce8-bd2e-84abeb4d61a7" providerId="AD" clId="Web-{657D495A-0B32-95EC-D952-75F8FBCD227B}" dt="2022-07-26T16:22:00.226" v="1280" actId="20577"/>
        <pc:sldMkLst>
          <pc:docMk/>
          <pc:sldMk cId="3203376460" sldId="334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02:39.156" v="926" actId="20577"/>
          <ac:spMkLst>
            <pc:docMk/>
            <pc:sldMk cId="3203376460" sldId="334"/>
            <ac:spMk id="3" creationId="{D9E97D81-A978-4758-8A93-47C19B104075}"/>
          </ac:spMkLst>
        </pc:spChg>
        <pc:spChg chg="mod">
          <ac:chgData name="DANIEL EDUARDO LOPEZ MARTINEZ" userId="S::daniel.lopezmar@nube.unadmexico.mx::5d54377b-337c-4ce8-bd2e-84abeb4d61a7" providerId="AD" clId="Web-{657D495A-0B32-95EC-D952-75F8FBCD227B}" dt="2022-07-26T16:22:00.226" v="1280" actId="20577"/>
          <ac:spMkLst>
            <pc:docMk/>
            <pc:sldMk cId="3203376460" sldId="334"/>
            <ac:spMk id="5" creationId="{1B07C49E-AFFC-EC46-8930-E4D428F5F943}"/>
          </ac:spMkLst>
        </pc:spChg>
      </pc:sldChg>
      <pc:sldChg chg="modSp add replId">
        <pc:chgData name="DANIEL EDUARDO LOPEZ MARTINEZ" userId="S::daniel.lopezmar@nube.unadmexico.mx::5d54377b-337c-4ce8-bd2e-84abeb4d61a7" providerId="AD" clId="Web-{657D495A-0B32-95EC-D952-75F8FBCD227B}" dt="2022-07-26T16:19:36.706" v="1271" actId="20577"/>
        <pc:sldMkLst>
          <pc:docMk/>
          <pc:sldMk cId="1366450688" sldId="335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19:36.706" v="1271" actId="20577"/>
          <ac:spMkLst>
            <pc:docMk/>
            <pc:sldMk cId="1366450688" sldId="335"/>
            <ac:spMk id="5" creationId="{1B07C49E-AFFC-EC46-8930-E4D428F5F943}"/>
          </ac:spMkLst>
        </pc:spChg>
      </pc:sldChg>
      <pc:sldChg chg="modSp add replId">
        <pc:chgData name="DANIEL EDUARDO LOPEZ MARTINEZ" userId="S::daniel.lopezmar@nube.unadmexico.mx::5d54377b-337c-4ce8-bd2e-84abeb4d61a7" providerId="AD" clId="Web-{657D495A-0B32-95EC-D952-75F8FBCD227B}" dt="2022-07-26T16:21:56.445" v="1278" actId="20577"/>
        <pc:sldMkLst>
          <pc:docMk/>
          <pc:sldMk cId="2289101135" sldId="336"/>
        </pc:sldMkLst>
        <pc:spChg chg="mod">
          <ac:chgData name="DANIEL EDUARDO LOPEZ MARTINEZ" userId="S::daniel.lopezmar@nube.unadmexico.mx::5d54377b-337c-4ce8-bd2e-84abeb4d61a7" providerId="AD" clId="Web-{657D495A-0B32-95EC-D952-75F8FBCD227B}" dt="2022-07-26T16:21:56.445" v="1278" actId="20577"/>
          <ac:spMkLst>
            <pc:docMk/>
            <pc:sldMk cId="2289101135" sldId="33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DANIEL EDUARDO LOPEZ MARTINEZ" userId="S::daniel.lopezmar@nube.unadmexico.mx::5d54377b-337c-4ce8-bd2e-84abeb4d61a7" providerId="AD" clId="Web-{C41B4A59-20E4-4CA4-90D6-FD71FCC7A813}"/>
    <pc:docChg chg="modSld">
      <pc:chgData name="DANIEL EDUARDO LOPEZ MARTINEZ" userId="S::daniel.lopezmar@nube.unadmexico.mx::5d54377b-337c-4ce8-bd2e-84abeb4d61a7" providerId="AD" clId="Web-{C41B4A59-20E4-4CA4-90D6-FD71FCC7A813}" dt="2022-07-26T14:25:51.350" v="231" actId="14100"/>
      <pc:docMkLst>
        <pc:docMk/>
      </pc:docMkLst>
      <pc:sldChg chg="addSp modSp">
        <pc:chgData name="DANIEL EDUARDO LOPEZ MARTINEZ" userId="S::daniel.lopezmar@nube.unadmexico.mx::5d54377b-337c-4ce8-bd2e-84abeb4d61a7" providerId="AD" clId="Web-{C41B4A59-20E4-4CA4-90D6-FD71FCC7A813}" dt="2022-07-26T14:25:51.350" v="231" actId="14100"/>
        <pc:sldMkLst>
          <pc:docMk/>
          <pc:sldMk cId="2560061391" sldId="332"/>
        </pc:sldMkLst>
        <pc:spChg chg="mod">
          <ac:chgData name="DANIEL EDUARDO LOPEZ MARTINEZ" userId="S::daniel.lopezmar@nube.unadmexico.mx::5d54377b-337c-4ce8-bd2e-84abeb4d61a7" providerId="AD" clId="Web-{C41B4A59-20E4-4CA4-90D6-FD71FCC7A813}" dt="2022-07-26T14:25:08.349" v="225" actId="14100"/>
          <ac:spMkLst>
            <pc:docMk/>
            <pc:sldMk cId="2560061391" sldId="332"/>
            <ac:spMk id="5" creationId="{8E999A1B-8752-489F-A63B-EA2F60186B52}"/>
          </ac:spMkLst>
        </pc:spChg>
        <pc:picChg chg="add mod">
          <ac:chgData name="DANIEL EDUARDO LOPEZ MARTINEZ" userId="S::daniel.lopezmar@nube.unadmexico.mx::5d54377b-337c-4ce8-bd2e-84abeb4d61a7" providerId="AD" clId="Web-{C41B4A59-20E4-4CA4-90D6-FD71FCC7A813}" dt="2022-07-26T14:25:51.350" v="231" actId="14100"/>
          <ac:picMkLst>
            <pc:docMk/>
            <pc:sldMk cId="2560061391" sldId="332"/>
            <ac:picMk id="2" creationId="{5D3A5106-D6D1-A6B6-B971-2D5F1458C48C}"/>
          </ac:picMkLst>
        </pc:pic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DANIEL EDUARDO LOPEZ MARTINEZ" userId="5d54377b-337c-4ce8-bd2e-84abeb4d61a7" providerId="ADAL" clId="{3F929C77-147D-4D39-A019-59F2963763F4}"/>
    <pc:docChg chg="undo custSel modSld">
      <pc:chgData name="DANIEL EDUARDO LOPEZ MARTINEZ" userId="5d54377b-337c-4ce8-bd2e-84abeb4d61a7" providerId="ADAL" clId="{3F929C77-147D-4D39-A019-59F2963763F4}" dt="2022-07-27T02:17:28.269" v="395" actId="1076"/>
      <pc:docMkLst>
        <pc:docMk/>
      </pc:docMkLst>
      <pc:sldChg chg="modSp mod">
        <pc:chgData name="DANIEL EDUARDO LOPEZ MARTINEZ" userId="5d54377b-337c-4ce8-bd2e-84abeb4d61a7" providerId="ADAL" clId="{3F929C77-147D-4D39-A019-59F2963763F4}" dt="2022-07-27T02:00:53.933" v="104" actId="2711"/>
        <pc:sldMkLst>
          <pc:docMk/>
          <pc:sldMk cId="2987552906" sldId="264"/>
        </pc:sldMkLst>
        <pc:spChg chg="mod">
          <ac:chgData name="DANIEL EDUARDO LOPEZ MARTINEZ" userId="5d54377b-337c-4ce8-bd2e-84abeb4d61a7" providerId="ADAL" clId="{3F929C77-147D-4D39-A019-59F2963763F4}" dt="2022-07-27T02:00:53.933" v="104" actId="2711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01:41.589" v="117" actId="207"/>
        <pc:sldMkLst>
          <pc:docMk/>
          <pc:sldMk cId="779971636" sldId="266"/>
        </pc:sldMkLst>
        <pc:spChg chg="mod">
          <ac:chgData name="DANIEL EDUARDO LOPEZ MARTINEZ" userId="5d54377b-337c-4ce8-bd2e-84abeb4d61a7" providerId="ADAL" clId="{3F929C77-147D-4D39-A019-59F2963763F4}" dt="2022-07-27T02:01:41.589" v="117" actId="207"/>
          <ac:spMkLst>
            <pc:docMk/>
            <pc:sldMk cId="779971636" sldId="266"/>
            <ac:spMk id="5" creationId="{1B07C49E-AFFC-EC46-8930-E4D428F5F943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12:16.574" v="188" actId="20577"/>
        <pc:sldMkLst>
          <pc:docMk/>
          <pc:sldMk cId="148114319" sldId="276"/>
        </pc:sldMkLst>
        <pc:spChg chg="mod">
          <ac:chgData name="DANIEL EDUARDO LOPEZ MARTINEZ" userId="5d54377b-337c-4ce8-bd2e-84abeb4d61a7" providerId="ADAL" clId="{3F929C77-147D-4D39-A019-59F2963763F4}" dt="2022-07-27T02:12:16.574" v="188" actId="20577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17:28.269" v="395" actId="1076"/>
        <pc:sldMkLst>
          <pc:docMk/>
          <pc:sldMk cId="1813711241" sldId="293"/>
        </pc:sldMkLst>
        <pc:spChg chg="mod">
          <ac:chgData name="DANIEL EDUARDO LOPEZ MARTINEZ" userId="5d54377b-337c-4ce8-bd2e-84abeb4d61a7" providerId="ADAL" clId="{3F929C77-147D-4D39-A019-59F2963763F4}" dt="2022-07-27T02:16:55.217" v="393" actId="20577"/>
          <ac:spMkLst>
            <pc:docMk/>
            <pc:sldMk cId="1813711241" sldId="293"/>
            <ac:spMk id="5" creationId="{1B07C49E-AFFC-EC46-8930-E4D428F5F943}"/>
          </ac:spMkLst>
        </pc:spChg>
        <pc:graphicFrameChg chg="mod">
          <ac:chgData name="DANIEL EDUARDO LOPEZ MARTINEZ" userId="5d54377b-337c-4ce8-bd2e-84abeb4d61a7" providerId="ADAL" clId="{3F929C77-147D-4D39-A019-59F2963763F4}" dt="2022-07-27T02:17:28.269" v="395" actId="1076"/>
          <ac:graphicFrameMkLst>
            <pc:docMk/>
            <pc:sldMk cId="1813711241" sldId="293"/>
            <ac:graphicFrameMk id="6" creationId="{8B5C174D-D39F-E348-FE16-36D57AD31A30}"/>
          </ac:graphicFrameMkLst>
        </pc:graphicFrameChg>
      </pc:sldChg>
      <pc:sldChg chg="modSp mod">
        <pc:chgData name="DANIEL EDUARDO LOPEZ MARTINEZ" userId="5d54377b-337c-4ce8-bd2e-84abeb4d61a7" providerId="ADAL" clId="{3F929C77-147D-4D39-A019-59F2963763F4}" dt="2022-07-27T01:59:47.695" v="93" actId="27636"/>
        <pc:sldMkLst>
          <pc:docMk/>
          <pc:sldMk cId="280316088" sldId="299"/>
        </pc:sldMkLst>
        <pc:spChg chg="mod">
          <ac:chgData name="DANIEL EDUARDO LOPEZ MARTINEZ" userId="5d54377b-337c-4ce8-bd2e-84abeb4d61a7" providerId="ADAL" clId="{3F929C77-147D-4D39-A019-59F2963763F4}" dt="2022-07-27T01:59:47.695" v="93" actId="27636"/>
          <ac:spMkLst>
            <pc:docMk/>
            <pc:sldMk cId="280316088" sldId="299"/>
            <ac:spMk id="3" creationId="{AB0AB2AC-B7E6-6849-9AE9-697369407F8F}"/>
          </ac:spMkLst>
        </pc:spChg>
        <pc:spChg chg="mod">
          <ac:chgData name="DANIEL EDUARDO LOPEZ MARTINEZ" userId="5d54377b-337c-4ce8-bd2e-84abeb4d61a7" providerId="ADAL" clId="{3F929C77-147D-4D39-A019-59F2963763F4}" dt="2022-07-27T01:58:26.049" v="71" actId="14100"/>
          <ac:spMkLst>
            <pc:docMk/>
            <pc:sldMk cId="280316088" sldId="299"/>
            <ac:spMk id="5" creationId="{1B07C49E-AFFC-EC46-8930-E4D428F5F943}"/>
          </ac:spMkLst>
        </pc:spChg>
        <pc:graphicFrameChg chg="mod">
          <ac:chgData name="DANIEL EDUARDO LOPEZ MARTINEZ" userId="5d54377b-337c-4ce8-bd2e-84abeb4d61a7" providerId="ADAL" clId="{3F929C77-147D-4D39-A019-59F2963763F4}" dt="2022-07-27T01:58:31.610" v="73" actId="14100"/>
          <ac:graphicFrameMkLst>
            <pc:docMk/>
            <pc:sldMk cId="280316088" sldId="299"/>
            <ac:graphicFrameMk id="2" creationId="{74FA8790-E3F1-13EF-E072-63863EF10EAD}"/>
          </ac:graphicFrameMkLst>
        </pc:graphicFrameChg>
      </pc:sldChg>
      <pc:sldChg chg="modSp mod">
        <pc:chgData name="DANIEL EDUARDO LOPEZ MARTINEZ" userId="5d54377b-337c-4ce8-bd2e-84abeb4d61a7" providerId="ADAL" clId="{3F929C77-147D-4D39-A019-59F2963763F4}" dt="2022-07-27T01:59:52.009" v="95" actId="14100"/>
        <pc:sldMkLst>
          <pc:docMk/>
          <pc:sldMk cId="1385553969" sldId="302"/>
        </pc:sldMkLst>
        <pc:spChg chg="mod">
          <ac:chgData name="DANIEL EDUARDO LOPEZ MARTINEZ" userId="5d54377b-337c-4ce8-bd2e-84abeb4d61a7" providerId="ADAL" clId="{3F929C77-147D-4D39-A019-59F2963763F4}" dt="2022-07-27T01:59:52.009" v="95" actId="14100"/>
          <ac:spMkLst>
            <pc:docMk/>
            <pc:sldMk cId="1385553969" sldId="302"/>
            <ac:spMk id="3" creationId="{AB0AB2AC-B7E6-6849-9AE9-697369407F8F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13:08.207" v="196" actId="2711"/>
        <pc:sldMkLst>
          <pc:docMk/>
          <pc:sldMk cId="334532777" sldId="303"/>
        </pc:sldMkLst>
        <pc:spChg chg="mod">
          <ac:chgData name="DANIEL EDUARDO LOPEZ MARTINEZ" userId="5d54377b-337c-4ce8-bd2e-84abeb4d61a7" providerId="ADAL" clId="{3F929C77-147D-4D39-A019-59F2963763F4}" dt="2022-07-27T02:13:08.207" v="196" actId="2711"/>
          <ac:spMkLst>
            <pc:docMk/>
            <pc:sldMk cId="334532777" sldId="303"/>
            <ac:spMk id="5" creationId="{1B07C49E-AFFC-EC46-8930-E4D428F5F943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03:50.490" v="132" actId="14100"/>
        <pc:sldMkLst>
          <pc:docMk/>
          <pc:sldMk cId="1277611629" sldId="327"/>
        </pc:sldMkLst>
        <pc:spChg chg="mod">
          <ac:chgData name="DANIEL EDUARDO LOPEZ MARTINEZ" userId="5d54377b-337c-4ce8-bd2e-84abeb4d61a7" providerId="ADAL" clId="{3F929C77-147D-4D39-A019-59F2963763F4}" dt="2022-07-27T02:03:50.490" v="132" actId="14100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03:29.129" v="130" actId="255"/>
        <pc:sldMkLst>
          <pc:docMk/>
          <pc:sldMk cId="3203376460" sldId="334"/>
        </pc:sldMkLst>
        <pc:spChg chg="mod">
          <ac:chgData name="DANIEL EDUARDO LOPEZ MARTINEZ" userId="5d54377b-337c-4ce8-bd2e-84abeb4d61a7" providerId="ADAL" clId="{3F929C77-147D-4D39-A019-59F2963763F4}" dt="2022-07-27T02:03:29.129" v="130" actId="255"/>
          <ac:spMkLst>
            <pc:docMk/>
            <pc:sldMk cId="3203376460" sldId="334"/>
            <ac:spMk id="5" creationId="{1B07C49E-AFFC-EC46-8930-E4D428F5F943}"/>
          </ac:spMkLst>
        </pc:spChg>
      </pc:sldChg>
      <pc:sldChg chg="modSp mod">
        <pc:chgData name="DANIEL EDUARDO LOPEZ MARTINEZ" userId="5d54377b-337c-4ce8-bd2e-84abeb4d61a7" providerId="ADAL" clId="{3F929C77-147D-4D39-A019-59F2963763F4}" dt="2022-07-27T02:06:29.585" v="162" actId="14100"/>
        <pc:sldMkLst>
          <pc:docMk/>
          <pc:sldMk cId="2289101135" sldId="336"/>
        </pc:sldMkLst>
        <pc:spChg chg="mod">
          <ac:chgData name="DANIEL EDUARDO LOPEZ MARTINEZ" userId="5d54377b-337c-4ce8-bd2e-84abeb4d61a7" providerId="ADAL" clId="{3F929C77-147D-4D39-A019-59F2963763F4}" dt="2022-07-27T02:06:29.585" v="162" actId="14100"/>
          <ac:spMkLst>
            <pc:docMk/>
            <pc:sldMk cId="2289101135" sldId="336"/>
            <ac:spMk id="5" creationId="{1B07C49E-AFFC-EC46-8930-E4D428F5F94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4B084B-BB19-4FE5-9AEC-0E7030A53C29}" type="doc">
      <dgm:prSet loTypeId="urn:microsoft.com/office/officeart/2005/8/layout/equation1" loCatId="relationship" qsTypeId="urn:microsoft.com/office/officeart/2005/8/quickstyle/simple1" qsCatId="simple" csTypeId="urn:microsoft.com/office/officeart/2005/8/colors/accent1_2" csCatId="accent1" phldr="1"/>
      <dgm:spPr/>
    </dgm:pt>
    <dgm:pt modelId="{D02A59F4-A912-4086-BB68-1DAEC2ACEFDE}">
      <dgm:prSet phldrT="[Texto]"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SpaceX API</a:t>
          </a:r>
          <a:endParaRPr lang="es-MX" dirty="0"/>
        </a:p>
      </dgm:t>
    </dgm:pt>
    <dgm:pt modelId="{6C37D24B-918A-4214-8EAB-D5B9B3D3C528}" type="parTrans" cxnId="{F58671CA-1B11-4B98-A762-9B913FBEE606}">
      <dgm:prSet/>
      <dgm:spPr/>
    </dgm:pt>
    <dgm:pt modelId="{1FEB161E-F192-4E3E-9D58-B8AD5B19E507}" type="sibTrans" cxnId="{F58671CA-1B11-4B98-A762-9B913FBEE606}">
      <dgm:prSet/>
      <dgm:spPr/>
      <dgm:t>
        <a:bodyPr/>
        <a:lstStyle/>
        <a:p>
          <a:endParaRPr lang="es-MX"/>
        </a:p>
      </dgm:t>
    </dgm:pt>
    <dgm:pt modelId="{002978D9-E6B5-47CD-AC73-145AAF0ADED7}">
      <dgm:prSet phldrT="[Texto]"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Web Scrapping</a:t>
          </a:r>
          <a:endParaRPr lang="es-MX" dirty="0"/>
        </a:p>
      </dgm:t>
    </dgm:pt>
    <dgm:pt modelId="{8907E671-9977-401D-8213-1F63CA70B017}" type="parTrans" cxnId="{AA6EB2B0-FDA0-4D16-A70A-E87A52BE51E5}">
      <dgm:prSet/>
      <dgm:spPr/>
    </dgm:pt>
    <dgm:pt modelId="{D72B2921-3211-4FE3-85F3-DAF48EFEAAB2}" type="sibTrans" cxnId="{AA6EB2B0-FDA0-4D16-A70A-E87A52BE51E5}">
      <dgm:prSet/>
      <dgm:spPr/>
      <dgm:t>
        <a:bodyPr/>
        <a:lstStyle/>
        <a:p>
          <a:endParaRPr lang="es-MX"/>
        </a:p>
      </dgm:t>
    </dgm:pt>
    <dgm:pt modelId="{F64910C9-4552-4556-9E18-AFB1E88640E4}">
      <dgm:prSet phldrT="[Texto]"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Data sets</a:t>
          </a:r>
          <a:endParaRPr lang="es-MX" dirty="0"/>
        </a:p>
      </dgm:t>
    </dgm:pt>
    <dgm:pt modelId="{F90610C7-B6EC-4F09-BFC0-1F21A4A1567E}" type="parTrans" cxnId="{358A0D1A-80A3-4F7C-8D10-8CF87C3B91E6}">
      <dgm:prSet/>
      <dgm:spPr/>
    </dgm:pt>
    <dgm:pt modelId="{6BCD175E-1D2E-4BD1-84AF-622EF7D4A8ED}" type="sibTrans" cxnId="{358A0D1A-80A3-4F7C-8D10-8CF87C3B91E6}">
      <dgm:prSet/>
      <dgm:spPr/>
    </dgm:pt>
    <dgm:pt modelId="{85C178CD-D2E2-43A4-8CC4-7F9F4443B00B}" type="pres">
      <dgm:prSet presAssocID="{7D4B084B-BB19-4FE5-9AEC-0E7030A53C29}" presName="linearFlow" presStyleCnt="0">
        <dgm:presLayoutVars>
          <dgm:dir/>
          <dgm:resizeHandles val="exact"/>
        </dgm:presLayoutVars>
      </dgm:prSet>
      <dgm:spPr/>
    </dgm:pt>
    <dgm:pt modelId="{8FE86E5B-DF18-4125-A8F9-E377292B013D}" type="pres">
      <dgm:prSet presAssocID="{D02A59F4-A912-4086-BB68-1DAEC2ACEFDE}" presName="node" presStyleLbl="node1" presStyleIdx="0" presStyleCnt="3">
        <dgm:presLayoutVars>
          <dgm:bulletEnabled val="1"/>
        </dgm:presLayoutVars>
      </dgm:prSet>
      <dgm:spPr/>
    </dgm:pt>
    <dgm:pt modelId="{877369A4-EDF8-495A-887F-7EA2AAB4D1AF}" type="pres">
      <dgm:prSet presAssocID="{1FEB161E-F192-4E3E-9D58-B8AD5B19E507}" presName="spacerL" presStyleCnt="0"/>
      <dgm:spPr/>
    </dgm:pt>
    <dgm:pt modelId="{5173DDB6-3098-4B3C-9552-F4DE0C7B6E0F}" type="pres">
      <dgm:prSet presAssocID="{1FEB161E-F192-4E3E-9D58-B8AD5B19E507}" presName="sibTrans" presStyleLbl="sibTrans2D1" presStyleIdx="0" presStyleCnt="2"/>
      <dgm:spPr/>
    </dgm:pt>
    <dgm:pt modelId="{21FF2BD7-8A86-4B83-8316-ED42AC720520}" type="pres">
      <dgm:prSet presAssocID="{1FEB161E-F192-4E3E-9D58-B8AD5B19E507}" presName="spacerR" presStyleCnt="0"/>
      <dgm:spPr/>
    </dgm:pt>
    <dgm:pt modelId="{8DD89580-3387-4E54-A134-ACB6C625F476}" type="pres">
      <dgm:prSet presAssocID="{002978D9-E6B5-47CD-AC73-145AAF0ADED7}" presName="node" presStyleLbl="node1" presStyleIdx="1" presStyleCnt="3">
        <dgm:presLayoutVars>
          <dgm:bulletEnabled val="1"/>
        </dgm:presLayoutVars>
      </dgm:prSet>
      <dgm:spPr/>
    </dgm:pt>
    <dgm:pt modelId="{C2990882-C542-4E56-9DFF-DE706676C528}" type="pres">
      <dgm:prSet presAssocID="{D72B2921-3211-4FE3-85F3-DAF48EFEAAB2}" presName="spacerL" presStyleCnt="0"/>
      <dgm:spPr/>
    </dgm:pt>
    <dgm:pt modelId="{5EEE156C-C831-4DC5-879E-A9E6442BCD0F}" type="pres">
      <dgm:prSet presAssocID="{D72B2921-3211-4FE3-85F3-DAF48EFEAAB2}" presName="sibTrans" presStyleLbl="sibTrans2D1" presStyleIdx="1" presStyleCnt="2"/>
      <dgm:spPr/>
    </dgm:pt>
    <dgm:pt modelId="{1042A281-6E27-4B4D-9418-81AF06847FBB}" type="pres">
      <dgm:prSet presAssocID="{D72B2921-3211-4FE3-85F3-DAF48EFEAAB2}" presName="spacerR" presStyleCnt="0"/>
      <dgm:spPr/>
    </dgm:pt>
    <dgm:pt modelId="{6FCF3C98-725F-4511-8060-EB1AC083BA22}" type="pres">
      <dgm:prSet presAssocID="{F64910C9-4552-4556-9E18-AFB1E88640E4}" presName="node" presStyleLbl="node1" presStyleIdx="2" presStyleCnt="3">
        <dgm:presLayoutVars>
          <dgm:bulletEnabled val="1"/>
        </dgm:presLayoutVars>
      </dgm:prSet>
      <dgm:spPr/>
    </dgm:pt>
  </dgm:ptLst>
  <dgm:cxnLst>
    <dgm:cxn modelId="{8CDD3C12-BF60-406A-9900-83933E3DC3EC}" type="presOf" srcId="{F64910C9-4552-4556-9E18-AFB1E88640E4}" destId="{6FCF3C98-725F-4511-8060-EB1AC083BA22}" srcOrd="0" destOrd="0" presId="urn:microsoft.com/office/officeart/2005/8/layout/equation1"/>
    <dgm:cxn modelId="{358A0D1A-80A3-4F7C-8D10-8CF87C3B91E6}" srcId="{7D4B084B-BB19-4FE5-9AEC-0E7030A53C29}" destId="{F64910C9-4552-4556-9E18-AFB1E88640E4}" srcOrd="2" destOrd="0" parTransId="{F90610C7-B6EC-4F09-BFC0-1F21A4A1567E}" sibTransId="{6BCD175E-1D2E-4BD1-84AF-622EF7D4A8ED}"/>
    <dgm:cxn modelId="{3FC5AD3D-8BCF-4A78-954A-D1B1276071FE}" type="presOf" srcId="{7D4B084B-BB19-4FE5-9AEC-0E7030A53C29}" destId="{85C178CD-D2E2-43A4-8CC4-7F9F4443B00B}" srcOrd="0" destOrd="0" presId="urn:microsoft.com/office/officeart/2005/8/layout/equation1"/>
    <dgm:cxn modelId="{68599F60-8358-49B8-8BFB-46F77F912327}" type="presOf" srcId="{002978D9-E6B5-47CD-AC73-145AAF0ADED7}" destId="{8DD89580-3387-4E54-A134-ACB6C625F476}" srcOrd="0" destOrd="0" presId="urn:microsoft.com/office/officeart/2005/8/layout/equation1"/>
    <dgm:cxn modelId="{D6EB0278-CED5-4AF2-944E-4CFB9892436A}" type="presOf" srcId="{1FEB161E-F192-4E3E-9D58-B8AD5B19E507}" destId="{5173DDB6-3098-4B3C-9552-F4DE0C7B6E0F}" srcOrd="0" destOrd="0" presId="urn:microsoft.com/office/officeart/2005/8/layout/equation1"/>
    <dgm:cxn modelId="{030B4EAD-E1DA-4FC1-AD46-462BCD1ECE73}" type="presOf" srcId="{D02A59F4-A912-4086-BB68-1DAEC2ACEFDE}" destId="{8FE86E5B-DF18-4125-A8F9-E377292B013D}" srcOrd="0" destOrd="0" presId="urn:microsoft.com/office/officeart/2005/8/layout/equation1"/>
    <dgm:cxn modelId="{AA6EB2B0-FDA0-4D16-A70A-E87A52BE51E5}" srcId="{7D4B084B-BB19-4FE5-9AEC-0E7030A53C29}" destId="{002978D9-E6B5-47CD-AC73-145AAF0ADED7}" srcOrd="1" destOrd="0" parTransId="{8907E671-9977-401D-8213-1F63CA70B017}" sibTransId="{D72B2921-3211-4FE3-85F3-DAF48EFEAAB2}"/>
    <dgm:cxn modelId="{0BD9D5B4-0460-402B-81EE-8E1C20CBD662}" type="presOf" srcId="{D72B2921-3211-4FE3-85F3-DAF48EFEAAB2}" destId="{5EEE156C-C831-4DC5-879E-A9E6442BCD0F}" srcOrd="0" destOrd="0" presId="urn:microsoft.com/office/officeart/2005/8/layout/equation1"/>
    <dgm:cxn modelId="{F58671CA-1B11-4B98-A762-9B913FBEE606}" srcId="{7D4B084B-BB19-4FE5-9AEC-0E7030A53C29}" destId="{D02A59F4-A912-4086-BB68-1DAEC2ACEFDE}" srcOrd="0" destOrd="0" parTransId="{6C37D24B-918A-4214-8EAB-D5B9B3D3C528}" sibTransId="{1FEB161E-F192-4E3E-9D58-B8AD5B19E507}"/>
    <dgm:cxn modelId="{9E8614C7-4DA2-4C49-B655-EEADF9E6920A}" type="presParOf" srcId="{85C178CD-D2E2-43A4-8CC4-7F9F4443B00B}" destId="{8FE86E5B-DF18-4125-A8F9-E377292B013D}" srcOrd="0" destOrd="0" presId="urn:microsoft.com/office/officeart/2005/8/layout/equation1"/>
    <dgm:cxn modelId="{450F73EE-B253-46B6-A9E1-134EA30145D0}" type="presParOf" srcId="{85C178CD-D2E2-43A4-8CC4-7F9F4443B00B}" destId="{877369A4-EDF8-495A-887F-7EA2AAB4D1AF}" srcOrd="1" destOrd="0" presId="urn:microsoft.com/office/officeart/2005/8/layout/equation1"/>
    <dgm:cxn modelId="{F18CF319-B706-45F0-8AF8-8B695683241B}" type="presParOf" srcId="{85C178CD-D2E2-43A4-8CC4-7F9F4443B00B}" destId="{5173DDB6-3098-4B3C-9552-F4DE0C7B6E0F}" srcOrd="2" destOrd="0" presId="urn:microsoft.com/office/officeart/2005/8/layout/equation1"/>
    <dgm:cxn modelId="{44321BAE-6B97-4EFB-BDBB-D1632DDBD091}" type="presParOf" srcId="{85C178CD-D2E2-43A4-8CC4-7F9F4443B00B}" destId="{21FF2BD7-8A86-4B83-8316-ED42AC720520}" srcOrd="3" destOrd="0" presId="urn:microsoft.com/office/officeart/2005/8/layout/equation1"/>
    <dgm:cxn modelId="{307B4C13-220F-4731-A95C-E26901E176ED}" type="presParOf" srcId="{85C178CD-D2E2-43A4-8CC4-7F9F4443B00B}" destId="{8DD89580-3387-4E54-A134-ACB6C625F476}" srcOrd="4" destOrd="0" presId="urn:microsoft.com/office/officeart/2005/8/layout/equation1"/>
    <dgm:cxn modelId="{81627E37-85BA-427E-B8B9-7831A98C8D64}" type="presParOf" srcId="{85C178CD-D2E2-43A4-8CC4-7F9F4443B00B}" destId="{C2990882-C542-4E56-9DFF-DE706676C528}" srcOrd="5" destOrd="0" presId="urn:microsoft.com/office/officeart/2005/8/layout/equation1"/>
    <dgm:cxn modelId="{5F193B90-7DD2-483F-B50F-474D1AE66E52}" type="presParOf" srcId="{85C178CD-D2E2-43A4-8CC4-7F9F4443B00B}" destId="{5EEE156C-C831-4DC5-879E-A9E6442BCD0F}" srcOrd="6" destOrd="0" presId="urn:microsoft.com/office/officeart/2005/8/layout/equation1"/>
    <dgm:cxn modelId="{7D5EF801-844D-4874-BD52-4D11E950A782}" type="presParOf" srcId="{85C178CD-D2E2-43A4-8CC4-7F9F4443B00B}" destId="{1042A281-6E27-4B4D-9418-81AF06847FBB}" srcOrd="7" destOrd="0" presId="urn:microsoft.com/office/officeart/2005/8/layout/equation1"/>
    <dgm:cxn modelId="{282E5463-060A-429B-A1AF-31786534D10A}" type="presParOf" srcId="{85C178CD-D2E2-43A4-8CC4-7F9F4443B00B}" destId="{6FCF3C98-725F-4511-8060-EB1AC083BA22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D95144-1AC9-43A6-A827-C745F886C280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95CC228C-D30B-46CF-ACC8-648660440D6D}">
      <dgm:prSet phldrT="[Texto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Set URL and GET Request</a:t>
          </a:r>
          <a:endParaRPr lang="en-US" dirty="0"/>
        </a:p>
      </dgm:t>
    </dgm:pt>
    <dgm:pt modelId="{188B2FEC-2C0C-4FAA-AAB1-7289145AE8D7}" type="parTrans" cxnId="{C5BCD0EF-A7EA-4411-B9B5-7231D631ECBC}">
      <dgm:prSet/>
      <dgm:spPr/>
      <dgm:t>
        <a:bodyPr/>
        <a:lstStyle/>
        <a:p>
          <a:endParaRPr lang="es-MX"/>
        </a:p>
      </dgm:t>
    </dgm:pt>
    <dgm:pt modelId="{7567C6E2-F762-4B22-9E60-0B28939D84A8}" type="sibTrans" cxnId="{C5BCD0EF-A7EA-4411-B9B5-7231D631ECBC}">
      <dgm:prSet/>
      <dgm:spPr/>
      <dgm:t>
        <a:bodyPr/>
        <a:lstStyle/>
        <a:p>
          <a:endParaRPr lang="es-MX"/>
        </a:p>
      </dgm:t>
    </dgm:pt>
    <dgm:pt modelId="{60AC02F0-EBA8-4AE7-B009-146B17BD9CAA}">
      <dgm:prSet phldrT="[Texto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Response Decoding </a:t>
          </a:r>
        </a:p>
      </dgm:t>
    </dgm:pt>
    <dgm:pt modelId="{CA9B959E-335B-4419-80B8-CDB797325520}" type="parTrans" cxnId="{8FC99B89-34ED-4DC8-9045-9A544F385C36}">
      <dgm:prSet/>
      <dgm:spPr/>
      <dgm:t>
        <a:bodyPr/>
        <a:lstStyle/>
        <a:p>
          <a:endParaRPr lang="es-MX"/>
        </a:p>
      </dgm:t>
    </dgm:pt>
    <dgm:pt modelId="{9AD0C786-55F3-4D04-BFFA-081FC6748A6F}" type="sibTrans" cxnId="{8FC99B89-34ED-4DC8-9045-9A544F385C36}">
      <dgm:prSet/>
      <dgm:spPr/>
      <dgm:t>
        <a:bodyPr/>
        <a:lstStyle/>
        <a:p>
          <a:endParaRPr lang="es-MX"/>
        </a:p>
      </dgm:t>
    </dgm:pt>
    <dgm:pt modelId="{12A36456-30CE-44D3-A137-3A5372B9044A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Data Combination and Conversion to </a:t>
          </a:r>
          <a:r>
            <a:rPr lang="en-US" dirty="0" err="1">
              <a:latin typeface="Calibri Light" panose="020F0302020204030204"/>
            </a:rPr>
            <a:t>Dataframe</a:t>
          </a:r>
        </a:p>
      </dgm:t>
    </dgm:pt>
    <dgm:pt modelId="{A18A826C-2073-4FD8-8965-9F27FF76875F}" type="parTrans" cxnId="{2654E4C8-98CB-4944-A437-00F48CF804A8}">
      <dgm:prSet/>
      <dgm:spPr/>
      <dgm:t>
        <a:bodyPr/>
        <a:lstStyle/>
        <a:p>
          <a:endParaRPr lang="es-MX"/>
        </a:p>
      </dgm:t>
    </dgm:pt>
    <dgm:pt modelId="{DC8E63EB-05EC-488D-945B-5D9BD88E657D}" type="sibTrans" cxnId="{2654E4C8-98CB-4944-A437-00F48CF804A8}">
      <dgm:prSet/>
      <dgm:spPr/>
      <dgm:t>
        <a:bodyPr/>
        <a:lstStyle/>
        <a:p>
          <a:endParaRPr lang="es-MX"/>
        </a:p>
      </dgm:t>
    </dgm:pt>
    <dgm:pt modelId="{112B26DE-9516-48FA-9A72-32ABD6C4F451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Functions Definition and API calls</a:t>
          </a:r>
        </a:p>
      </dgm:t>
    </dgm:pt>
    <dgm:pt modelId="{3C7AE94B-B224-435A-9650-A5A8A697D863}" type="parTrans" cxnId="{C7D9AA71-8646-47F4-9CC3-D98E3548E605}">
      <dgm:prSet/>
      <dgm:spPr/>
      <dgm:t>
        <a:bodyPr/>
        <a:lstStyle/>
        <a:p>
          <a:endParaRPr lang="es-MX"/>
        </a:p>
      </dgm:t>
    </dgm:pt>
    <dgm:pt modelId="{28FDF916-5644-4AD2-8741-762294337FBC}" type="sibTrans" cxnId="{C7D9AA71-8646-47F4-9CC3-D98E3548E605}">
      <dgm:prSet/>
      <dgm:spPr/>
      <dgm:t>
        <a:bodyPr/>
        <a:lstStyle/>
        <a:p>
          <a:endParaRPr lang="es-MX"/>
        </a:p>
      </dgm:t>
    </dgm:pt>
    <dgm:pt modelId="{695C9C8F-4AD5-4299-A4E8-3057258FAE50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Filtering (Falcon 9 only)</a:t>
          </a:r>
        </a:p>
      </dgm:t>
    </dgm:pt>
    <dgm:pt modelId="{0638C6C1-AE79-4F9A-A9EE-06EB0FA6A705}" type="parTrans" cxnId="{DC9C5616-92CB-4384-B038-BE3F6C0419B8}">
      <dgm:prSet/>
      <dgm:spPr/>
      <dgm:t>
        <a:bodyPr/>
        <a:lstStyle/>
        <a:p>
          <a:endParaRPr lang="es-MX"/>
        </a:p>
      </dgm:t>
    </dgm:pt>
    <dgm:pt modelId="{FF7F97FD-6179-416A-B035-337CFA24B955}" type="sibTrans" cxnId="{DC9C5616-92CB-4384-B038-BE3F6C0419B8}">
      <dgm:prSet/>
      <dgm:spPr/>
      <dgm:t>
        <a:bodyPr/>
        <a:lstStyle/>
        <a:p>
          <a:endParaRPr lang="es-MX"/>
        </a:p>
      </dgm:t>
    </dgm:pt>
    <dgm:pt modelId="{C8A4F15E-8EA4-49CE-9F2D-B53995C57ABF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Missing Values Imputing (mean)</a:t>
          </a:r>
        </a:p>
      </dgm:t>
    </dgm:pt>
    <dgm:pt modelId="{9969D195-0431-4344-925D-641F317CD7DF}" type="parTrans" cxnId="{0124C79A-B989-416A-B740-1B50E20B4DE0}">
      <dgm:prSet/>
      <dgm:spPr/>
      <dgm:t>
        <a:bodyPr/>
        <a:lstStyle/>
        <a:p>
          <a:endParaRPr lang="es-MX"/>
        </a:p>
      </dgm:t>
    </dgm:pt>
    <dgm:pt modelId="{9B0FB7EB-4087-4272-A4C2-158C84F10632}" type="sibTrans" cxnId="{0124C79A-B989-416A-B740-1B50E20B4DE0}">
      <dgm:prSet/>
      <dgm:spPr/>
      <dgm:t>
        <a:bodyPr/>
        <a:lstStyle/>
        <a:p>
          <a:endParaRPr lang="es-MX"/>
        </a:p>
      </dgm:t>
    </dgm:pt>
    <dgm:pt modelId="{7DF88D63-247E-4E4F-BEB1-9D2EEDD0ECD3}" type="pres">
      <dgm:prSet presAssocID="{A4D95144-1AC9-43A6-A827-C745F886C280}" presName="linearFlow" presStyleCnt="0">
        <dgm:presLayoutVars>
          <dgm:resizeHandles val="exact"/>
        </dgm:presLayoutVars>
      </dgm:prSet>
      <dgm:spPr/>
    </dgm:pt>
    <dgm:pt modelId="{E002DE86-4D52-47F8-ADAB-1C33DEC3D22E}" type="pres">
      <dgm:prSet presAssocID="{95CC228C-D30B-46CF-ACC8-648660440D6D}" presName="node" presStyleLbl="node1" presStyleIdx="0" presStyleCnt="6">
        <dgm:presLayoutVars>
          <dgm:bulletEnabled val="1"/>
        </dgm:presLayoutVars>
      </dgm:prSet>
      <dgm:spPr/>
    </dgm:pt>
    <dgm:pt modelId="{54A822AA-771D-4948-A260-0D1034BB7C7E}" type="pres">
      <dgm:prSet presAssocID="{7567C6E2-F762-4B22-9E60-0B28939D84A8}" presName="sibTrans" presStyleLbl="sibTrans2D1" presStyleIdx="0" presStyleCnt="5"/>
      <dgm:spPr/>
    </dgm:pt>
    <dgm:pt modelId="{9BFCE908-48A0-4E1C-9DA4-A8933AB189BD}" type="pres">
      <dgm:prSet presAssocID="{7567C6E2-F762-4B22-9E60-0B28939D84A8}" presName="connectorText" presStyleLbl="sibTrans2D1" presStyleIdx="0" presStyleCnt="5"/>
      <dgm:spPr/>
    </dgm:pt>
    <dgm:pt modelId="{768BD4C6-7AF7-411B-ACD3-797BA278DCE7}" type="pres">
      <dgm:prSet presAssocID="{60AC02F0-EBA8-4AE7-B009-146B17BD9CAA}" presName="node" presStyleLbl="node1" presStyleIdx="1" presStyleCnt="6">
        <dgm:presLayoutVars>
          <dgm:bulletEnabled val="1"/>
        </dgm:presLayoutVars>
      </dgm:prSet>
      <dgm:spPr/>
    </dgm:pt>
    <dgm:pt modelId="{B824963D-6E6F-42BE-8282-9122034C6C05}" type="pres">
      <dgm:prSet presAssocID="{9AD0C786-55F3-4D04-BFFA-081FC6748A6F}" presName="sibTrans" presStyleLbl="sibTrans2D1" presStyleIdx="1" presStyleCnt="5"/>
      <dgm:spPr/>
    </dgm:pt>
    <dgm:pt modelId="{F86AF1BF-3376-49A5-A95F-102A60A6DF6E}" type="pres">
      <dgm:prSet presAssocID="{9AD0C786-55F3-4D04-BFFA-081FC6748A6F}" presName="connectorText" presStyleLbl="sibTrans2D1" presStyleIdx="1" presStyleCnt="5"/>
      <dgm:spPr/>
    </dgm:pt>
    <dgm:pt modelId="{D38F8978-F363-48E6-824A-8EE7A58CA8B9}" type="pres">
      <dgm:prSet presAssocID="{112B26DE-9516-48FA-9A72-32ABD6C4F451}" presName="node" presStyleLbl="node1" presStyleIdx="2" presStyleCnt="6">
        <dgm:presLayoutVars>
          <dgm:bulletEnabled val="1"/>
        </dgm:presLayoutVars>
      </dgm:prSet>
      <dgm:spPr/>
    </dgm:pt>
    <dgm:pt modelId="{CCC0FE57-51D9-4F89-BB2E-18DD71C22079}" type="pres">
      <dgm:prSet presAssocID="{28FDF916-5644-4AD2-8741-762294337FBC}" presName="sibTrans" presStyleLbl="sibTrans2D1" presStyleIdx="2" presStyleCnt="5"/>
      <dgm:spPr/>
    </dgm:pt>
    <dgm:pt modelId="{823949FB-2097-4C0E-B040-7AD76D156F44}" type="pres">
      <dgm:prSet presAssocID="{28FDF916-5644-4AD2-8741-762294337FBC}" presName="connectorText" presStyleLbl="sibTrans2D1" presStyleIdx="2" presStyleCnt="5"/>
      <dgm:spPr/>
    </dgm:pt>
    <dgm:pt modelId="{CFBE9F01-F82F-46B5-B6DA-11202843CE33}" type="pres">
      <dgm:prSet presAssocID="{12A36456-30CE-44D3-A137-3A5372B9044A}" presName="node" presStyleLbl="node1" presStyleIdx="3" presStyleCnt="6">
        <dgm:presLayoutVars>
          <dgm:bulletEnabled val="1"/>
        </dgm:presLayoutVars>
      </dgm:prSet>
      <dgm:spPr/>
    </dgm:pt>
    <dgm:pt modelId="{580C17F2-C47A-45CC-A877-2E1FEEAE2E01}" type="pres">
      <dgm:prSet presAssocID="{DC8E63EB-05EC-488D-945B-5D9BD88E657D}" presName="sibTrans" presStyleLbl="sibTrans2D1" presStyleIdx="3" presStyleCnt="5"/>
      <dgm:spPr/>
    </dgm:pt>
    <dgm:pt modelId="{A59FABBF-55AA-4165-B9A6-F2C12ADED474}" type="pres">
      <dgm:prSet presAssocID="{DC8E63EB-05EC-488D-945B-5D9BD88E657D}" presName="connectorText" presStyleLbl="sibTrans2D1" presStyleIdx="3" presStyleCnt="5"/>
      <dgm:spPr/>
    </dgm:pt>
    <dgm:pt modelId="{0E2AD546-62A6-4D01-81E9-17074AB12497}" type="pres">
      <dgm:prSet presAssocID="{695C9C8F-4AD5-4299-A4E8-3057258FAE50}" presName="node" presStyleLbl="node1" presStyleIdx="4" presStyleCnt="6">
        <dgm:presLayoutVars>
          <dgm:bulletEnabled val="1"/>
        </dgm:presLayoutVars>
      </dgm:prSet>
      <dgm:spPr/>
    </dgm:pt>
    <dgm:pt modelId="{75D68FC8-FBD8-43BE-A351-91B93B3F7DB5}" type="pres">
      <dgm:prSet presAssocID="{FF7F97FD-6179-416A-B035-337CFA24B955}" presName="sibTrans" presStyleLbl="sibTrans2D1" presStyleIdx="4" presStyleCnt="5"/>
      <dgm:spPr/>
    </dgm:pt>
    <dgm:pt modelId="{CAAF409D-049C-45A7-B798-DE44FEB56A2C}" type="pres">
      <dgm:prSet presAssocID="{FF7F97FD-6179-416A-B035-337CFA24B955}" presName="connectorText" presStyleLbl="sibTrans2D1" presStyleIdx="4" presStyleCnt="5"/>
      <dgm:spPr/>
    </dgm:pt>
    <dgm:pt modelId="{7888EA28-4F65-4F78-9B73-4C5C81A7A5D9}" type="pres">
      <dgm:prSet presAssocID="{C8A4F15E-8EA4-49CE-9F2D-B53995C57ABF}" presName="node" presStyleLbl="node1" presStyleIdx="5" presStyleCnt="6">
        <dgm:presLayoutVars>
          <dgm:bulletEnabled val="1"/>
        </dgm:presLayoutVars>
      </dgm:prSet>
      <dgm:spPr/>
    </dgm:pt>
  </dgm:ptLst>
  <dgm:cxnLst>
    <dgm:cxn modelId="{58CAD402-FC7A-41AE-AC86-0562EE05B5B9}" type="presOf" srcId="{7567C6E2-F762-4B22-9E60-0B28939D84A8}" destId="{9BFCE908-48A0-4E1C-9DA4-A8933AB189BD}" srcOrd="1" destOrd="0" presId="urn:microsoft.com/office/officeart/2005/8/layout/process2"/>
    <dgm:cxn modelId="{4A61C008-547D-4B6C-A6E0-65EBF676C9BE}" type="presOf" srcId="{28FDF916-5644-4AD2-8741-762294337FBC}" destId="{823949FB-2097-4C0E-B040-7AD76D156F44}" srcOrd="1" destOrd="0" presId="urn:microsoft.com/office/officeart/2005/8/layout/process2"/>
    <dgm:cxn modelId="{DC9C5616-92CB-4384-B038-BE3F6C0419B8}" srcId="{A4D95144-1AC9-43A6-A827-C745F886C280}" destId="{695C9C8F-4AD5-4299-A4E8-3057258FAE50}" srcOrd="4" destOrd="0" parTransId="{0638C6C1-AE79-4F9A-A9EE-06EB0FA6A705}" sibTransId="{FF7F97FD-6179-416A-B035-337CFA24B955}"/>
    <dgm:cxn modelId="{58160E1F-BC4B-4509-B26B-6F024CC0C3E8}" type="presOf" srcId="{7567C6E2-F762-4B22-9E60-0B28939D84A8}" destId="{54A822AA-771D-4948-A260-0D1034BB7C7E}" srcOrd="0" destOrd="0" presId="urn:microsoft.com/office/officeart/2005/8/layout/process2"/>
    <dgm:cxn modelId="{B3F6812C-D7F4-4146-8E46-3939014FB440}" type="presOf" srcId="{28FDF916-5644-4AD2-8741-762294337FBC}" destId="{CCC0FE57-51D9-4F89-BB2E-18DD71C22079}" srcOrd="0" destOrd="0" presId="urn:microsoft.com/office/officeart/2005/8/layout/process2"/>
    <dgm:cxn modelId="{26EB1238-71EC-48ED-A751-0D3487058A5D}" type="presOf" srcId="{DC8E63EB-05EC-488D-945B-5D9BD88E657D}" destId="{A59FABBF-55AA-4165-B9A6-F2C12ADED474}" srcOrd="1" destOrd="0" presId="urn:microsoft.com/office/officeart/2005/8/layout/process2"/>
    <dgm:cxn modelId="{B26FB55F-76B0-4998-8FFE-D2C7E297604B}" type="presOf" srcId="{112B26DE-9516-48FA-9A72-32ABD6C4F451}" destId="{D38F8978-F363-48E6-824A-8EE7A58CA8B9}" srcOrd="0" destOrd="0" presId="urn:microsoft.com/office/officeart/2005/8/layout/process2"/>
    <dgm:cxn modelId="{6DBF6067-CF2F-435A-B466-B471889A78B3}" type="presOf" srcId="{A4D95144-1AC9-43A6-A827-C745F886C280}" destId="{7DF88D63-247E-4E4F-BEB1-9D2EEDD0ECD3}" srcOrd="0" destOrd="0" presId="urn:microsoft.com/office/officeart/2005/8/layout/process2"/>
    <dgm:cxn modelId="{6924B067-BB2C-4ED8-8ECB-7ABF560C349D}" type="presOf" srcId="{60AC02F0-EBA8-4AE7-B009-146B17BD9CAA}" destId="{768BD4C6-7AF7-411B-ACD3-797BA278DCE7}" srcOrd="0" destOrd="0" presId="urn:microsoft.com/office/officeart/2005/8/layout/process2"/>
    <dgm:cxn modelId="{62BD1869-A0A1-47F4-94DB-448AE51A5B59}" type="presOf" srcId="{FF7F97FD-6179-416A-B035-337CFA24B955}" destId="{CAAF409D-049C-45A7-B798-DE44FEB56A2C}" srcOrd="1" destOrd="0" presId="urn:microsoft.com/office/officeart/2005/8/layout/process2"/>
    <dgm:cxn modelId="{C7D9AA71-8646-47F4-9CC3-D98E3548E605}" srcId="{A4D95144-1AC9-43A6-A827-C745F886C280}" destId="{112B26DE-9516-48FA-9A72-32ABD6C4F451}" srcOrd="2" destOrd="0" parTransId="{3C7AE94B-B224-435A-9650-A5A8A697D863}" sibTransId="{28FDF916-5644-4AD2-8741-762294337FBC}"/>
    <dgm:cxn modelId="{2C9B9E79-CCD7-461C-AA2B-A8DE4D2E49E8}" type="presOf" srcId="{DC8E63EB-05EC-488D-945B-5D9BD88E657D}" destId="{580C17F2-C47A-45CC-A877-2E1FEEAE2E01}" srcOrd="0" destOrd="0" presId="urn:microsoft.com/office/officeart/2005/8/layout/process2"/>
    <dgm:cxn modelId="{03924181-643F-4232-B0CC-EA9F76CD8EF4}" type="presOf" srcId="{FF7F97FD-6179-416A-B035-337CFA24B955}" destId="{75D68FC8-FBD8-43BE-A351-91B93B3F7DB5}" srcOrd="0" destOrd="0" presId="urn:microsoft.com/office/officeart/2005/8/layout/process2"/>
    <dgm:cxn modelId="{8FC99B89-34ED-4DC8-9045-9A544F385C36}" srcId="{A4D95144-1AC9-43A6-A827-C745F886C280}" destId="{60AC02F0-EBA8-4AE7-B009-146B17BD9CAA}" srcOrd="1" destOrd="0" parTransId="{CA9B959E-335B-4419-80B8-CDB797325520}" sibTransId="{9AD0C786-55F3-4D04-BFFA-081FC6748A6F}"/>
    <dgm:cxn modelId="{9DCFAA93-2017-4820-B6C6-724A423C9422}" type="presOf" srcId="{C8A4F15E-8EA4-49CE-9F2D-B53995C57ABF}" destId="{7888EA28-4F65-4F78-9B73-4C5C81A7A5D9}" srcOrd="0" destOrd="0" presId="urn:microsoft.com/office/officeart/2005/8/layout/process2"/>
    <dgm:cxn modelId="{0124C79A-B989-416A-B740-1B50E20B4DE0}" srcId="{A4D95144-1AC9-43A6-A827-C745F886C280}" destId="{C8A4F15E-8EA4-49CE-9F2D-B53995C57ABF}" srcOrd="5" destOrd="0" parTransId="{9969D195-0431-4344-925D-641F317CD7DF}" sibTransId="{9B0FB7EB-4087-4272-A4C2-158C84F10632}"/>
    <dgm:cxn modelId="{DC98B4A6-D27D-440B-B894-6ECBB01A6AA0}" type="presOf" srcId="{9AD0C786-55F3-4D04-BFFA-081FC6748A6F}" destId="{F86AF1BF-3376-49A5-A95F-102A60A6DF6E}" srcOrd="1" destOrd="0" presId="urn:microsoft.com/office/officeart/2005/8/layout/process2"/>
    <dgm:cxn modelId="{E8F7ABC3-4831-4D26-87FF-DE39BBC2DD9B}" type="presOf" srcId="{12A36456-30CE-44D3-A137-3A5372B9044A}" destId="{CFBE9F01-F82F-46B5-B6DA-11202843CE33}" srcOrd="0" destOrd="0" presId="urn:microsoft.com/office/officeart/2005/8/layout/process2"/>
    <dgm:cxn modelId="{2654E4C8-98CB-4944-A437-00F48CF804A8}" srcId="{A4D95144-1AC9-43A6-A827-C745F886C280}" destId="{12A36456-30CE-44D3-A137-3A5372B9044A}" srcOrd="3" destOrd="0" parTransId="{A18A826C-2073-4FD8-8965-9F27FF76875F}" sibTransId="{DC8E63EB-05EC-488D-945B-5D9BD88E657D}"/>
    <dgm:cxn modelId="{AB73FFD3-B5B4-4C03-9E18-F62129EECB53}" type="presOf" srcId="{95CC228C-D30B-46CF-ACC8-648660440D6D}" destId="{E002DE86-4D52-47F8-ADAB-1C33DEC3D22E}" srcOrd="0" destOrd="0" presId="urn:microsoft.com/office/officeart/2005/8/layout/process2"/>
    <dgm:cxn modelId="{AB5A9EDB-6241-432F-AAA3-988647D7E872}" type="presOf" srcId="{9AD0C786-55F3-4D04-BFFA-081FC6748A6F}" destId="{B824963D-6E6F-42BE-8282-9122034C6C05}" srcOrd="0" destOrd="0" presId="urn:microsoft.com/office/officeart/2005/8/layout/process2"/>
    <dgm:cxn modelId="{C5BCD0EF-A7EA-4411-B9B5-7231D631ECBC}" srcId="{A4D95144-1AC9-43A6-A827-C745F886C280}" destId="{95CC228C-D30B-46CF-ACC8-648660440D6D}" srcOrd="0" destOrd="0" parTransId="{188B2FEC-2C0C-4FAA-AAB1-7289145AE8D7}" sibTransId="{7567C6E2-F762-4B22-9E60-0B28939D84A8}"/>
    <dgm:cxn modelId="{F231CEF9-7FC2-46BB-84A4-E5DD576221AC}" type="presOf" srcId="{695C9C8F-4AD5-4299-A4E8-3057258FAE50}" destId="{0E2AD546-62A6-4D01-81E9-17074AB12497}" srcOrd="0" destOrd="0" presId="urn:microsoft.com/office/officeart/2005/8/layout/process2"/>
    <dgm:cxn modelId="{2AFD2DD8-F2E3-4A30-BB52-D37EAE93E3E5}" type="presParOf" srcId="{7DF88D63-247E-4E4F-BEB1-9D2EEDD0ECD3}" destId="{E002DE86-4D52-47F8-ADAB-1C33DEC3D22E}" srcOrd="0" destOrd="0" presId="urn:microsoft.com/office/officeart/2005/8/layout/process2"/>
    <dgm:cxn modelId="{F52CB0A5-B16A-4E6E-A70F-86AB6A0F794B}" type="presParOf" srcId="{7DF88D63-247E-4E4F-BEB1-9D2EEDD0ECD3}" destId="{54A822AA-771D-4948-A260-0D1034BB7C7E}" srcOrd="1" destOrd="0" presId="urn:microsoft.com/office/officeart/2005/8/layout/process2"/>
    <dgm:cxn modelId="{6ECA8098-4E03-466A-8A80-668C034952D1}" type="presParOf" srcId="{54A822AA-771D-4948-A260-0D1034BB7C7E}" destId="{9BFCE908-48A0-4E1C-9DA4-A8933AB189BD}" srcOrd="0" destOrd="0" presId="urn:microsoft.com/office/officeart/2005/8/layout/process2"/>
    <dgm:cxn modelId="{643F77BD-C61E-4807-9EC6-1A8E5C18295E}" type="presParOf" srcId="{7DF88D63-247E-4E4F-BEB1-9D2EEDD0ECD3}" destId="{768BD4C6-7AF7-411B-ACD3-797BA278DCE7}" srcOrd="2" destOrd="0" presId="urn:microsoft.com/office/officeart/2005/8/layout/process2"/>
    <dgm:cxn modelId="{E6E6F2BD-6879-4416-8015-B2179B7186F2}" type="presParOf" srcId="{7DF88D63-247E-4E4F-BEB1-9D2EEDD0ECD3}" destId="{B824963D-6E6F-42BE-8282-9122034C6C05}" srcOrd="3" destOrd="0" presId="urn:microsoft.com/office/officeart/2005/8/layout/process2"/>
    <dgm:cxn modelId="{E03A96CC-A0B2-4FA5-9919-250630350827}" type="presParOf" srcId="{B824963D-6E6F-42BE-8282-9122034C6C05}" destId="{F86AF1BF-3376-49A5-A95F-102A60A6DF6E}" srcOrd="0" destOrd="0" presId="urn:microsoft.com/office/officeart/2005/8/layout/process2"/>
    <dgm:cxn modelId="{ACF8EB25-C978-4A32-A2B3-08FE3FFDC79C}" type="presParOf" srcId="{7DF88D63-247E-4E4F-BEB1-9D2EEDD0ECD3}" destId="{D38F8978-F363-48E6-824A-8EE7A58CA8B9}" srcOrd="4" destOrd="0" presId="urn:microsoft.com/office/officeart/2005/8/layout/process2"/>
    <dgm:cxn modelId="{7ECA3FDD-9623-404C-8875-FD8974D0FC01}" type="presParOf" srcId="{7DF88D63-247E-4E4F-BEB1-9D2EEDD0ECD3}" destId="{CCC0FE57-51D9-4F89-BB2E-18DD71C22079}" srcOrd="5" destOrd="0" presId="urn:microsoft.com/office/officeart/2005/8/layout/process2"/>
    <dgm:cxn modelId="{A58E8C85-4E1D-4DD6-85E3-8D7B73A3F358}" type="presParOf" srcId="{CCC0FE57-51D9-4F89-BB2E-18DD71C22079}" destId="{823949FB-2097-4C0E-B040-7AD76D156F44}" srcOrd="0" destOrd="0" presId="urn:microsoft.com/office/officeart/2005/8/layout/process2"/>
    <dgm:cxn modelId="{083A2B77-FD10-4449-BB44-74179A11D226}" type="presParOf" srcId="{7DF88D63-247E-4E4F-BEB1-9D2EEDD0ECD3}" destId="{CFBE9F01-F82F-46B5-B6DA-11202843CE33}" srcOrd="6" destOrd="0" presId="urn:microsoft.com/office/officeart/2005/8/layout/process2"/>
    <dgm:cxn modelId="{66E10CD9-0AB3-4912-AB40-24AFBAF303E2}" type="presParOf" srcId="{7DF88D63-247E-4E4F-BEB1-9D2EEDD0ECD3}" destId="{580C17F2-C47A-45CC-A877-2E1FEEAE2E01}" srcOrd="7" destOrd="0" presId="urn:microsoft.com/office/officeart/2005/8/layout/process2"/>
    <dgm:cxn modelId="{024D70D3-F788-4C21-B3D4-4B676A6B49D2}" type="presParOf" srcId="{580C17F2-C47A-45CC-A877-2E1FEEAE2E01}" destId="{A59FABBF-55AA-4165-B9A6-F2C12ADED474}" srcOrd="0" destOrd="0" presId="urn:microsoft.com/office/officeart/2005/8/layout/process2"/>
    <dgm:cxn modelId="{EF2BE6B2-DD65-4FCB-96CA-D1E98D4E7476}" type="presParOf" srcId="{7DF88D63-247E-4E4F-BEB1-9D2EEDD0ECD3}" destId="{0E2AD546-62A6-4D01-81E9-17074AB12497}" srcOrd="8" destOrd="0" presId="urn:microsoft.com/office/officeart/2005/8/layout/process2"/>
    <dgm:cxn modelId="{3BDB8E28-B459-490F-BF21-862632BA927A}" type="presParOf" srcId="{7DF88D63-247E-4E4F-BEB1-9D2EEDD0ECD3}" destId="{75D68FC8-FBD8-43BE-A351-91B93B3F7DB5}" srcOrd="9" destOrd="0" presId="urn:microsoft.com/office/officeart/2005/8/layout/process2"/>
    <dgm:cxn modelId="{7581F704-2CD6-4EE1-9FE6-DBD02A2E6091}" type="presParOf" srcId="{75D68FC8-FBD8-43BE-A351-91B93B3F7DB5}" destId="{CAAF409D-049C-45A7-B798-DE44FEB56A2C}" srcOrd="0" destOrd="0" presId="urn:microsoft.com/office/officeart/2005/8/layout/process2"/>
    <dgm:cxn modelId="{3C61E6BD-3AC1-45E7-B154-C8286AAAA8F6}" type="presParOf" srcId="{7DF88D63-247E-4E4F-BEB1-9D2EEDD0ECD3}" destId="{7888EA28-4F65-4F78-9B73-4C5C81A7A5D9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4D95144-1AC9-43A6-A827-C745F886C280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95CC228C-D30B-46CF-ACC8-648660440D6D}">
      <dgm:prSet phldrT="[Texto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Set URL and GET Request</a:t>
          </a:r>
          <a:endParaRPr lang="en-US" dirty="0"/>
        </a:p>
      </dgm:t>
    </dgm:pt>
    <dgm:pt modelId="{188B2FEC-2C0C-4FAA-AAB1-7289145AE8D7}" type="parTrans" cxnId="{C5BCD0EF-A7EA-4411-B9B5-7231D631ECBC}">
      <dgm:prSet/>
      <dgm:spPr/>
    </dgm:pt>
    <dgm:pt modelId="{7567C6E2-F762-4B22-9E60-0B28939D84A8}" type="sibTrans" cxnId="{C5BCD0EF-A7EA-4411-B9B5-7231D631ECBC}">
      <dgm:prSet/>
      <dgm:spPr/>
      <dgm:t>
        <a:bodyPr/>
        <a:lstStyle/>
        <a:p>
          <a:endParaRPr lang="es-MX"/>
        </a:p>
      </dgm:t>
    </dgm:pt>
    <dgm:pt modelId="{72000536-71C2-420E-A684-3C0E278562CE}">
      <dgm:prSet phldr="0"/>
      <dgm:spPr/>
      <dgm:t>
        <a:bodyPr/>
        <a:lstStyle/>
        <a:p>
          <a:r>
            <a:rPr lang="en-US" dirty="0"/>
            <a:t>BeautifulSoup Object Creation</a:t>
          </a:r>
        </a:p>
      </dgm:t>
    </dgm:pt>
    <dgm:pt modelId="{1ED5F05D-F95D-41BA-85C3-BECE1FA3905E}" type="parTrans" cxnId="{5F2F5D5E-571C-451B-BBA7-56C75C43BE26}">
      <dgm:prSet/>
      <dgm:spPr/>
    </dgm:pt>
    <dgm:pt modelId="{D2D81CFA-3822-40B4-A084-9648A776C125}" type="sibTrans" cxnId="{5F2F5D5E-571C-451B-BBA7-56C75C43BE26}">
      <dgm:prSet/>
      <dgm:spPr/>
      <dgm:t>
        <a:bodyPr/>
        <a:lstStyle/>
        <a:p>
          <a:endParaRPr lang="es-MX"/>
        </a:p>
      </dgm:t>
    </dgm:pt>
    <dgm:pt modelId="{F8D80BD8-7401-4EF2-ACFD-2D255952A3C2}">
      <dgm:prSet phldr="0"/>
      <dgm:spPr/>
      <dgm:t>
        <a:bodyPr/>
        <a:lstStyle/>
        <a:p>
          <a:pPr rtl="0"/>
          <a:r>
            <a:rPr lang="en-US" dirty="0"/>
            <a:t>HTML </a:t>
          </a:r>
          <a:r>
            <a:rPr lang="en-US" dirty="0">
              <a:latin typeface="Calibri Light" panose="020F0302020204030204"/>
            </a:rPr>
            <a:t>Tables</a:t>
          </a:r>
          <a:r>
            <a:rPr lang="en-US" dirty="0"/>
            <a:t> </a:t>
          </a:r>
          <a:r>
            <a:rPr lang="en-US" dirty="0">
              <a:latin typeface="Calibri Light" panose="020F0302020204030204"/>
            </a:rPr>
            <a:t>Parsing</a:t>
          </a:r>
        </a:p>
      </dgm:t>
    </dgm:pt>
    <dgm:pt modelId="{68DD3231-77FA-4212-BDF4-CA82647545CD}" type="parTrans" cxnId="{258D880B-BE13-407F-9F6C-9BF0B95B8A75}">
      <dgm:prSet/>
      <dgm:spPr/>
    </dgm:pt>
    <dgm:pt modelId="{60E7B5F8-8B4F-4DA2-95DD-3F67166A18C1}" type="sibTrans" cxnId="{258D880B-BE13-407F-9F6C-9BF0B95B8A75}">
      <dgm:prSet/>
      <dgm:spPr/>
      <dgm:t>
        <a:bodyPr/>
        <a:lstStyle/>
        <a:p>
          <a:endParaRPr lang="es-MX"/>
        </a:p>
      </dgm:t>
    </dgm:pt>
    <dgm:pt modelId="{ABCC0C28-9AF6-4059-8291-96D7FBA129C0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Conversion to Pandas Dataframe</a:t>
          </a:r>
          <a:endParaRPr lang="en-US" dirty="0"/>
        </a:p>
      </dgm:t>
    </dgm:pt>
    <dgm:pt modelId="{BC0F2F31-0C46-454B-8A1E-3BFBE9B13443}" type="parTrans" cxnId="{238D10AD-765D-4148-A69E-C05CD77DBD88}">
      <dgm:prSet/>
      <dgm:spPr/>
    </dgm:pt>
    <dgm:pt modelId="{746D6AE5-CE31-4EBE-B724-D6FE4B6DB5E1}" type="sibTrans" cxnId="{238D10AD-765D-4148-A69E-C05CD77DBD88}">
      <dgm:prSet/>
      <dgm:spPr/>
    </dgm:pt>
    <dgm:pt modelId="{7DF88D63-247E-4E4F-BEB1-9D2EEDD0ECD3}" type="pres">
      <dgm:prSet presAssocID="{A4D95144-1AC9-43A6-A827-C745F886C280}" presName="linearFlow" presStyleCnt="0">
        <dgm:presLayoutVars>
          <dgm:resizeHandles val="exact"/>
        </dgm:presLayoutVars>
      </dgm:prSet>
      <dgm:spPr/>
    </dgm:pt>
    <dgm:pt modelId="{E002DE86-4D52-47F8-ADAB-1C33DEC3D22E}" type="pres">
      <dgm:prSet presAssocID="{95CC228C-D30B-46CF-ACC8-648660440D6D}" presName="node" presStyleLbl="node1" presStyleIdx="0" presStyleCnt="4">
        <dgm:presLayoutVars>
          <dgm:bulletEnabled val="1"/>
        </dgm:presLayoutVars>
      </dgm:prSet>
      <dgm:spPr/>
    </dgm:pt>
    <dgm:pt modelId="{54A822AA-771D-4948-A260-0D1034BB7C7E}" type="pres">
      <dgm:prSet presAssocID="{7567C6E2-F762-4B22-9E60-0B28939D84A8}" presName="sibTrans" presStyleLbl="sibTrans2D1" presStyleIdx="0" presStyleCnt="3"/>
      <dgm:spPr/>
    </dgm:pt>
    <dgm:pt modelId="{9BFCE908-48A0-4E1C-9DA4-A8933AB189BD}" type="pres">
      <dgm:prSet presAssocID="{7567C6E2-F762-4B22-9E60-0B28939D84A8}" presName="connectorText" presStyleLbl="sibTrans2D1" presStyleIdx="0" presStyleCnt="3"/>
      <dgm:spPr/>
    </dgm:pt>
    <dgm:pt modelId="{6A65BEE5-333B-48C0-BE2D-C875FCFAAA29}" type="pres">
      <dgm:prSet presAssocID="{72000536-71C2-420E-A684-3C0E278562CE}" presName="node" presStyleLbl="node1" presStyleIdx="1" presStyleCnt="4">
        <dgm:presLayoutVars>
          <dgm:bulletEnabled val="1"/>
        </dgm:presLayoutVars>
      </dgm:prSet>
      <dgm:spPr/>
    </dgm:pt>
    <dgm:pt modelId="{470A1D39-0F8B-472F-B918-B16B52C77217}" type="pres">
      <dgm:prSet presAssocID="{D2D81CFA-3822-40B4-A084-9648A776C125}" presName="sibTrans" presStyleLbl="sibTrans2D1" presStyleIdx="1" presStyleCnt="3"/>
      <dgm:spPr/>
    </dgm:pt>
    <dgm:pt modelId="{3EA093F6-BB00-41CF-8B87-E6596E843B91}" type="pres">
      <dgm:prSet presAssocID="{D2D81CFA-3822-40B4-A084-9648A776C125}" presName="connectorText" presStyleLbl="sibTrans2D1" presStyleIdx="1" presStyleCnt="3"/>
      <dgm:spPr/>
    </dgm:pt>
    <dgm:pt modelId="{451B80E8-06EA-4702-983D-2F3C156568FC}" type="pres">
      <dgm:prSet presAssocID="{F8D80BD8-7401-4EF2-ACFD-2D255952A3C2}" presName="node" presStyleLbl="node1" presStyleIdx="2" presStyleCnt="4">
        <dgm:presLayoutVars>
          <dgm:bulletEnabled val="1"/>
        </dgm:presLayoutVars>
      </dgm:prSet>
      <dgm:spPr/>
    </dgm:pt>
    <dgm:pt modelId="{E2773CD8-25FB-41CE-8308-03F622997DB2}" type="pres">
      <dgm:prSet presAssocID="{60E7B5F8-8B4F-4DA2-95DD-3F67166A18C1}" presName="sibTrans" presStyleLbl="sibTrans2D1" presStyleIdx="2" presStyleCnt="3"/>
      <dgm:spPr/>
    </dgm:pt>
    <dgm:pt modelId="{09588FAC-6F54-4D6A-9212-658CA198A21F}" type="pres">
      <dgm:prSet presAssocID="{60E7B5F8-8B4F-4DA2-95DD-3F67166A18C1}" presName="connectorText" presStyleLbl="sibTrans2D1" presStyleIdx="2" presStyleCnt="3"/>
      <dgm:spPr/>
    </dgm:pt>
    <dgm:pt modelId="{D2D7843D-FB0D-40AF-B78A-29C2A9382093}" type="pres">
      <dgm:prSet presAssocID="{ABCC0C28-9AF6-4059-8291-96D7FBA129C0}" presName="node" presStyleLbl="node1" presStyleIdx="3" presStyleCnt="4">
        <dgm:presLayoutVars>
          <dgm:bulletEnabled val="1"/>
        </dgm:presLayoutVars>
      </dgm:prSet>
      <dgm:spPr/>
    </dgm:pt>
  </dgm:ptLst>
  <dgm:cxnLst>
    <dgm:cxn modelId="{258D880B-BE13-407F-9F6C-9BF0B95B8A75}" srcId="{A4D95144-1AC9-43A6-A827-C745F886C280}" destId="{F8D80BD8-7401-4EF2-ACFD-2D255952A3C2}" srcOrd="2" destOrd="0" parTransId="{68DD3231-77FA-4212-BDF4-CA82647545CD}" sibTransId="{60E7B5F8-8B4F-4DA2-95DD-3F67166A18C1}"/>
    <dgm:cxn modelId="{6C0CFC16-F493-4C6B-896C-7B4412E22522}" type="presOf" srcId="{60E7B5F8-8B4F-4DA2-95DD-3F67166A18C1}" destId="{E2773CD8-25FB-41CE-8308-03F622997DB2}" srcOrd="0" destOrd="0" presId="urn:microsoft.com/office/officeart/2005/8/layout/process2"/>
    <dgm:cxn modelId="{C7B59E28-46DE-48A1-A60B-39A8FD6FC84A}" type="presOf" srcId="{D2D81CFA-3822-40B4-A084-9648A776C125}" destId="{470A1D39-0F8B-472F-B918-B16B52C77217}" srcOrd="0" destOrd="0" presId="urn:microsoft.com/office/officeart/2005/8/layout/process2"/>
    <dgm:cxn modelId="{6C03B32D-77E5-4FA8-B10D-BA5ECC9C875A}" type="presOf" srcId="{F8D80BD8-7401-4EF2-ACFD-2D255952A3C2}" destId="{451B80E8-06EA-4702-983D-2F3C156568FC}" srcOrd="0" destOrd="0" presId="urn:microsoft.com/office/officeart/2005/8/layout/process2"/>
    <dgm:cxn modelId="{8EA1BE3E-77ED-4EFC-A3C4-D3E307980122}" type="presOf" srcId="{D2D81CFA-3822-40B4-A084-9648A776C125}" destId="{3EA093F6-BB00-41CF-8B87-E6596E843B91}" srcOrd="1" destOrd="0" presId="urn:microsoft.com/office/officeart/2005/8/layout/process2"/>
    <dgm:cxn modelId="{5F2F5D5E-571C-451B-BBA7-56C75C43BE26}" srcId="{A4D95144-1AC9-43A6-A827-C745F886C280}" destId="{72000536-71C2-420E-A684-3C0E278562CE}" srcOrd="1" destOrd="0" parTransId="{1ED5F05D-F95D-41BA-85C3-BECE1FA3905E}" sibTransId="{D2D81CFA-3822-40B4-A084-9648A776C125}"/>
    <dgm:cxn modelId="{6DBF6067-CF2F-435A-B466-B471889A78B3}" type="presOf" srcId="{A4D95144-1AC9-43A6-A827-C745F886C280}" destId="{7DF88D63-247E-4E4F-BEB1-9D2EEDD0ECD3}" srcOrd="0" destOrd="0" presId="urn:microsoft.com/office/officeart/2005/8/layout/process2"/>
    <dgm:cxn modelId="{90AE8774-2F44-417A-95A7-C67A4D81E0F0}" type="presOf" srcId="{7567C6E2-F762-4B22-9E60-0B28939D84A8}" destId="{54A822AA-771D-4948-A260-0D1034BB7C7E}" srcOrd="0" destOrd="0" presId="urn:microsoft.com/office/officeart/2005/8/layout/process2"/>
    <dgm:cxn modelId="{C6858580-845F-4C6A-BAFA-DD5B70F8AC5E}" type="presOf" srcId="{60E7B5F8-8B4F-4DA2-95DD-3F67166A18C1}" destId="{09588FAC-6F54-4D6A-9212-658CA198A21F}" srcOrd="1" destOrd="0" presId="urn:microsoft.com/office/officeart/2005/8/layout/process2"/>
    <dgm:cxn modelId="{C249E89B-EE96-4E42-B34B-52AE09293CCF}" type="presOf" srcId="{7567C6E2-F762-4B22-9E60-0B28939D84A8}" destId="{9BFCE908-48A0-4E1C-9DA4-A8933AB189BD}" srcOrd="1" destOrd="0" presId="urn:microsoft.com/office/officeart/2005/8/layout/process2"/>
    <dgm:cxn modelId="{238D10AD-765D-4148-A69E-C05CD77DBD88}" srcId="{A4D95144-1AC9-43A6-A827-C745F886C280}" destId="{ABCC0C28-9AF6-4059-8291-96D7FBA129C0}" srcOrd="3" destOrd="0" parTransId="{BC0F2F31-0C46-454B-8A1E-3BFBE9B13443}" sibTransId="{746D6AE5-CE31-4EBE-B724-D6FE4B6DB5E1}"/>
    <dgm:cxn modelId="{E35E66C2-BDF3-44A5-9E1A-B25F58B36DC4}" type="presOf" srcId="{ABCC0C28-9AF6-4059-8291-96D7FBA129C0}" destId="{D2D7843D-FB0D-40AF-B78A-29C2A9382093}" srcOrd="0" destOrd="0" presId="urn:microsoft.com/office/officeart/2005/8/layout/process2"/>
    <dgm:cxn modelId="{FB0958D4-A2BA-4108-A387-4E0F6915E7F2}" type="presOf" srcId="{95CC228C-D30B-46CF-ACC8-648660440D6D}" destId="{E002DE86-4D52-47F8-ADAB-1C33DEC3D22E}" srcOrd="0" destOrd="0" presId="urn:microsoft.com/office/officeart/2005/8/layout/process2"/>
    <dgm:cxn modelId="{7BBF2FDC-F0AB-46AD-ADFE-D7FCE56F4F0A}" type="presOf" srcId="{72000536-71C2-420E-A684-3C0E278562CE}" destId="{6A65BEE5-333B-48C0-BE2D-C875FCFAAA29}" srcOrd="0" destOrd="0" presId="urn:microsoft.com/office/officeart/2005/8/layout/process2"/>
    <dgm:cxn modelId="{C5BCD0EF-A7EA-4411-B9B5-7231D631ECBC}" srcId="{A4D95144-1AC9-43A6-A827-C745F886C280}" destId="{95CC228C-D30B-46CF-ACC8-648660440D6D}" srcOrd="0" destOrd="0" parTransId="{188B2FEC-2C0C-4FAA-AAB1-7289145AE8D7}" sibTransId="{7567C6E2-F762-4B22-9E60-0B28939D84A8}"/>
    <dgm:cxn modelId="{B7D54BAE-0E96-444A-A048-2E01CC6AAD65}" type="presParOf" srcId="{7DF88D63-247E-4E4F-BEB1-9D2EEDD0ECD3}" destId="{E002DE86-4D52-47F8-ADAB-1C33DEC3D22E}" srcOrd="0" destOrd="0" presId="urn:microsoft.com/office/officeart/2005/8/layout/process2"/>
    <dgm:cxn modelId="{CD65F76D-409F-4036-9ED9-29DAD489B3F2}" type="presParOf" srcId="{7DF88D63-247E-4E4F-BEB1-9D2EEDD0ECD3}" destId="{54A822AA-771D-4948-A260-0D1034BB7C7E}" srcOrd="1" destOrd="0" presId="urn:microsoft.com/office/officeart/2005/8/layout/process2"/>
    <dgm:cxn modelId="{8F341BD8-67E5-4C8C-A7D8-60D402380D20}" type="presParOf" srcId="{54A822AA-771D-4948-A260-0D1034BB7C7E}" destId="{9BFCE908-48A0-4E1C-9DA4-A8933AB189BD}" srcOrd="0" destOrd="0" presId="urn:microsoft.com/office/officeart/2005/8/layout/process2"/>
    <dgm:cxn modelId="{256CBF30-83D9-4B67-AB65-23DB0C363B57}" type="presParOf" srcId="{7DF88D63-247E-4E4F-BEB1-9D2EEDD0ECD3}" destId="{6A65BEE5-333B-48C0-BE2D-C875FCFAAA29}" srcOrd="2" destOrd="0" presId="urn:microsoft.com/office/officeart/2005/8/layout/process2"/>
    <dgm:cxn modelId="{D1DF1C75-3152-4EE7-97E8-78152EC405C5}" type="presParOf" srcId="{7DF88D63-247E-4E4F-BEB1-9D2EEDD0ECD3}" destId="{470A1D39-0F8B-472F-B918-B16B52C77217}" srcOrd="3" destOrd="0" presId="urn:microsoft.com/office/officeart/2005/8/layout/process2"/>
    <dgm:cxn modelId="{7F4354C2-58E0-459A-9641-9120305E3D34}" type="presParOf" srcId="{470A1D39-0F8B-472F-B918-B16B52C77217}" destId="{3EA093F6-BB00-41CF-8B87-E6596E843B91}" srcOrd="0" destOrd="0" presId="urn:microsoft.com/office/officeart/2005/8/layout/process2"/>
    <dgm:cxn modelId="{A0ACD227-0D6A-4EE9-8C1E-51B136706C7A}" type="presParOf" srcId="{7DF88D63-247E-4E4F-BEB1-9D2EEDD0ECD3}" destId="{451B80E8-06EA-4702-983D-2F3C156568FC}" srcOrd="4" destOrd="0" presId="urn:microsoft.com/office/officeart/2005/8/layout/process2"/>
    <dgm:cxn modelId="{8846A2E3-9DF2-4334-90F0-C8A6B7DD99A8}" type="presParOf" srcId="{7DF88D63-247E-4E4F-BEB1-9D2EEDD0ECD3}" destId="{E2773CD8-25FB-41CE-8308-03F622997DB2}" srcOrd="5" destOrd="0" presId="urn:microsoft.com/office/officeart/2005/8/layout/process2"/>
    <dgm:cxn modelId="{6D6B91FC-F1C5-4B98-903D-97FEBEE0149B}" type="presParOf" srcId="{E2773CD8-25FB-41CE-8308-03F622997DB2}" destId="{09588FAC-6F54-4D6A-9212-658CA198A21F}" srcOrd="0" destOrd="0" presId="urn:microsoft.com/office/officeart/2005/8/layout/process2"/>
    <dgm:cxn modelId="{15BEC43C-BD80-4B72-926A-207C40F4E7B4}" type="presParOf" srcId="{7DF88D63-247E-4E4F-BEB1-9D2EEDD0ECD3}" destId="{D2D7843D-FB0D-40AF-B78A-29C2A9382093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3453B44-5096-4BCB-A5DC-C111755607B0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58335225-C6A2-4B4C-88A9-379EA85C7220}">
      <dgm:prSet phldrT="[Texto]"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Column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Types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Identification</a:t>
          </a:r>
          <a:endParaRPr lang="es-MX" dirty="0" err="1"/>
        </a:p>
      </dgm:t>
    </dgm:pt>
    <dgm:pt modelId="{3B38997F-9E4A-427A-B8ED-A1015B3FE673}" type="parTrans" cxnId="{6FD24118-2E9B-4322-9B9E-5A92A28B2E5E}">
      <dgm:prSet/>
      <dgm:spPr/>
    </dgm:pt>
    <dgm:pt modelId="{737DAA8F-FD7A-40BB-A328-081A8EF1C691}" type="sibTrans" cxnId="{6FD24118-2E9B-4322-9B9E-5A92A28B2E5E}">
      <dgm:prSet/>
      <dgm:spPr/>
      <dgm:t>
        <a:bodyPr/>
        <a:lstStyle/>
        <a:p>
          <a:endParaRPr lang="es-MX"/>
        </a:p>
      </dgm:t>
    </dgm:pt>
    <dgm:pt modelId="{4ECE41C3-9197-4796-97EF-C429D9B8721E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Missing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Values</a:t>
          </a:r>
          <a:r>
            <a:rPr lang="es-MX" dirty="0">
              <a:latin typeface="Calibri Light" panose="020F0302020204030204"/>
            </a:rPr>
            <a:t> Identification</a:t>
          </a:r>
          <a:endParaRPr lang="es-MX" dirty="0"/>
        </a:p>
      </dgm:t>
    </dgm:pt>
    <dgm:pt modelId="{07D163D5-CEC6-4D6F-98EB-3ACDF0F1CBF3}" type="parTrans" cxnId="{090B5270-89DC-413E-B8E7-57867D252989}">
      <dgm:prSet/>
      <dgm:spPr/>
    </dgm:pt>
    <dgm:pt modelId="{0C12B537-A0A6-42EE-A3D4-593BEAF81BAC}" type="sibTrans" cxnId="{090B5270-89DC-413E-B8E7-57867D252989}">
      <dgm:prSet/>
      <dgm:spPr/>
      <dgm:t>
        <a:bodyPr/>
        <a:lstStyle/>
        <a:p>
          <a:endParaRPr lang="es-MX"/>
        </a:p>
      </dgm:t>
    </dgm:pt>
    <dgm:pt modelId="{084CFB90-1DA0-4FB2-B63A-123F07822482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Number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Launches</a:t>
          </a:r>
          <a:r>
            <a:rPr lang="es-MX" dirty="0">
              <a:latin typeface="Calibri Light" panose="020F0302020204030204"/>
            </a:rPr>
            <a:t> per Site</a:t>
          </a:r>
        </a:p>
      </dgm:t>
    </dgm:pt>
    <dgm:pt modelId="{E388701F-BB98-4114-BA13-93894C17E794}" type="parTrans" cxnId="{EE636529-9824-470C-96A1-59EB637DC03A}">
      <dgm:prSet/>
      <dgm:spPr/>
    </dgm:pt>
    <dgm:pt modelId="{1A3B2E02-F59C-454A-9B07-E2F7EE6701CA}" type="sibTrans" cxnId="{EE636529-9824-470C-96A1-59EB637DC03A}">
      <dgm:prSet/>
      <dgm:spPr/>
      <dgm:t>
        <a:bodyPr/>
        <a:lstStyle/>
        <a:p>
          <a:endParaRPr lang="es-MX"/>
        </a:p>
      </dgm:t>
    </dgm:pt>
    <dgm:pt modelId="{D9970482-2FFC-420A-804B-0D44E6A6452E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Number</a:t>
          </a:r>
          <a:r>
            <a:rPr lang="es-MX" dirty="0"/>
            <a:t> and occurrence of each orbit</a:t>
          </a:r>
          <a:endParaRPr lang="es-MX" dirty="0">
            <a:latin typeface="Calibri Light" panose="020F0302020204030204"/>
          </a:endParaRPr>
        </a:p>
      </dgm:t>
    </dgm:pt>
    <dgm:pt modelId="{1CD2B34A-4AFB-4E2F-939A-B778901BDBA4}" type="parTrans" cxnId="{2CB51F63-A84B-431B-895E-5163D69FDA5C}">
      <dgm:prSet/>
      <dgm:spPr/>
    </dgm:pt>
    <dgm:pt modelId="{AD8D55C6-1571-43AA-8A94-A007AF137AED}" type="sibTrans" cxnId="{2CB51F63-A84B-431B-895E-5163D69FDA5C}">
      <dgm:prSet/>
      <dgm:spPr/>
      <dgm:t>
        <a:bodyPr/>
        <a:lstStyle/>
        <a:p>
          <a:endParaRPr lang="es-MX"/>
        </a:p>
      </dgm:t>
    </dgm:pt>
    <dgm:pt modelId="{561B29FD-2173-4493-8B9E-DDEF7291D874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Number</a:t>
          </a:r>
          <a:r>
            <a:rPr lang="es-MX" dirty="0"/>
            <a:t> and occurence of mission outcome per orbit type</a:t>
          </a:r>
          <a:endParaRPr lang="es-MX" dirty="0">
            <a:latin typeface="Calibri Light" panose="020F0302020204030204"/>
          </a:endParaRPr>
        </a:p>
      </dgm:t>
    </dgm:pt>
    <dgm:pt modelId="{101FCF21-843C-41C5-AB99-B0C95E675246}" type="parTrans" cxnId="{301EA5CE-A6B3-411C-AE5F-43EEE6D1AF53}">
      <dgm:prSet/>
      <dgm:spPr/>
    </dgm:pt>
    <dgm:pt modelId="{044D2E48-FE28-490D-B3DB-CC656A0FAC29}" type="sibTrans" cxnId="{301EA5CE-A6B3-411C-AE5F-43EEE6D1AF53}">
      <dgm:prSet/>
      <dgm:spPr/>
      <dgm:t>
        <a:bodyPr/>
        <a:lstStyle/>
        <a:p>
          <a:endParaRPr lang="es-MX"/>
        </a:p>
      </dgm:t>
    </dgm:pt>
    <dgm:pt modelId="{BC43AF06-CA3F-464E-99A4-BB6D12473A21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Landing</a:t>
          </a:r>
          <a:r>
            <a:rPr lang="es-MX" dirty="0"/>
            <a:t> </a:t>
          </a:r>
          <a:r>
            <a:rPr lang="es-MX" dirty="0" err="1">
              <a:latin typeface="Calibri Light" panose="020F0302020204030204"/>
            </a:rPr>
            <a:t>Outcome</a:t>
          </a:r>
          <a:r>
            <a:rPr lang="es-MX" dirty="0"/>
            <a:t> </a:t>
          </a:r>
          <a:r>
            <a:rPr lang="es-MX" dirty="0" err="1">
              <a:latin typeface="Calibri Light" panose="020F0302020204030204"/>
            </a:rPr>
            <a:t>Label</a:t>
          </a:r>
          <a:r>
            <a:rPr lang="es-MX" dirty="0">
              <a:latin typeface="Calibri Light" panose="020F0302020204030204"/>
            </a:rPr>
            <a:t> </a:t>
          </a:r>
          <a:r>
            <a:rPr lang="es-MX" dirty="0" err="1">
              <a:latin typeface="Calibri Light" panose="020F0302020204030204"/>
            </a:rPr>
            <a:t>Creation</a:t>
          </a:r>
        </a:p>
      </dgm:t>
    </dgm:pt>
    <dgm:pt modelId="{EADA27B3-2A1E-4D9F-8A54-ACAEAA2A234D}" type="parTrans" cxnId="{74B9C747-5B63-408F-AE56-201371087EEE}">
      <dgm:prSet/>
      <dgm:spPr/>
    </dgm:pt>
    <dgm:pt modelId="{3502192C-FF8A-4AC1-9850-E20E489A48A4}" type="sibTrans" cxnId="{74B9C747-5B63-408F-AE56-201371087EEE}">
      <dgm:prSet/>
      <dgm:spPr/>
      <dgm:t>
        <a:bodyPr/>
        <a:lstStyle/>
        <a:p>
          <a:endParaRPr lang="es-MX"/>
        </a:p>
      </dgm:t>
    </dgm:pt>
    <dgm:pt modelId="{6BE909E3-89EC-45DE-AED2-67096A2D33DD}" type="pres">
      <dgm:prSet presAssocID="{F3453B44-5096-4BCB-A5DC-C111755607B0}" presName="linearFlow" presStyleCnt="0">
        <dgm:presLayoutVars>
          <dgm:resizeHandles val="exact"/>
        </dgm:presLayoutVars>
      </dgm:prSet>
      <dgm:spPr/>
    </dgm:pt>
    <dgm:pt modelId="{16E49881-928B-441A-A3DE-216CBDD95963}" type="pres">
      <dgm:prSet presAssocID="{4ECE41C3-9197-4796-97EF-C429D9B8721E}" presName="node" presStyleLbl="node1" presStyleIdx="0" presStyleCnt="6">
        <dgm:presLayoutVars>
          <dgm:bulletEnabled val="1"/>
        </dgm:presLayoutVars>
      </dgm:prSet>
      <dgm:spPr/>
    </dgm:pt>
    <dgm:pt modelId="{3C89DF7A-5A4F-404E-80B2-754E68D7A4EF}" type="pres">
      <dgm:prSet presAssocID="{0C12B537-A0A6-42EE-A3D4-593BEAF81BAC}" presName="sibTrans" presStyleLbl="sibTrans2D1" presStyleIdx="0" presStyleCnt="5"/>
      <dgm:spPr/>
    </dgm:pt>
    <dgm:pt modelId="{55861D76-51C3-424D-82A3-BDABDABCA591}" type="pres">
      <dgm:prSet presAssocID="{0C12B537-A0A6-42EE-A3D4-593BEAF81BAC}" presName="connectorText" presStyleLbl="sibTrans2D1" presStyleIdx="0" presStyleCnt="5"/>
      <dgm:spPr/>
    </dgm:pt>
    <dgm:pt modelId="{C059BCA1-75AA-4409-A725-3A58ED4FDDCB}" type="pres">
      <dgm:prSet presAssocID="{58335225-C6A2-4B4C-88A9-379EA85C7220}" presName="node" presStyleLbl="node1" presStyleIdx="1" presStyleCnt="6">
        <dgm:presLayoutVars>
          <dgm:bulletEnabled val="1"/>
        </dgm:presLayoutVars>
      </dgm:prSet>
      <dgm:spPr/>
    </dgm:pt>
    <dgm:pt modelId="{608569A1-D444-4CF4-8CC7-937759536A7C}" type="pres">
      <dgm:prSet presAssocID="{737DAA8F-FD7A-40BB-A328-081A8EF1C691}" presName="sibTrans" presStyleLbl="sibTrans2D1" presStyleIdx="1" presStyleCnt="5"/>
      <dgm:spPr/>
    </dgm:pt>
    <dgm:pt modelId="{700C521D-3BE7-4981-AB34-3FFCE394A9ED}" type="pres">
      <dgm:prSet presAssocID="{737DAA8F-FD7A-40BB-A328-081A8EF1C691}" presName="connectorText" presStyleLbl="sibTrans2D1" presStyleIdx="1" presStyleCnt="5"/>
      <dgm:spPr/>
    </dgm:pt>
    <dgm:pt modelId="{106E4083-C00E-42E4-90CE-0614E968E62E}" type="pres">
      <dgm:prSet presAssocID="{084CFB90-1DA0-4FB2-B63A-123F07822482}" presName="node" presStyleLbl="node1" presStyleIdx="2" presStyleCnt="6">
        <dgm:presLayoutVars>
          <dgm:bulletEnabled val="1"/>
        </dgm:presLayoutVars>
      </dgm:prSet>
      <dgm:spPr/>
    </dgm:pt>
    <dgm:pt modelId="{577DAC70-8486-4822-AA12-B2B605DBE14F}" type="pres">
      <dgm:prSet presAssocID="{1A3B2E02-F59C-454A-9B07-E2F7EE6701CA}" presName="sibTrans" presStyleLbl="sibTrans2D1" presStyleIdx="2" presStyleCnt="5"/>
      <dgm:spPr/>
    </dgm:pt>
    <dgm:pt modelId="{851CE25F-50B9-4B07-962E-0A25393FFD6C}" type="pres">
      <dgm:prSet presAssocID="{1A3B2E02-F59C-454A-9B07-E2F7EE6701CA}" presName="connectorText" presStyleLbl="sibTrans2D1" presStyleIdx="2" presStyleCnt="5"/>
      <dgm:spPr/>
    </dgm:pt>
    <dgm:pt modelId="{D472FB20-5678-4CDB-B14F-9BBE731488CD}" type="pres">
      <dgm:prSet presAssocID="{D9970482-2FFC-420A-804B-0D44E6A6452E}" presName="node" presStyleLbl="node1" presStyleIdx="3" presStyleCnt="6">
        <dgm:presLayoutVars>
          <dgm:bulletEnabled val="1"/>
        </dgm:presLayoutVars>
      </dgm:prSet>
      <dgm:spPr/>
    </dgm:pt>
    <dgm:pt modelId="{41D8815E-5E6E-4C6E-AFCB-935AD96C31FB}" type="pres">
      <dgm:prSet presAssocID="{AD8D55C6-1571-43AA-8A94-A007AF137AED}" presName="sibTrans" presStyleLbl="sibTrans2D1" presStyleIdx="3" presStyleCnt="5"/>
      <dgm:spPr/>
    </dgm:pt>
    <dgm:pt modelId="{D004D2CF-9029-4199-8D30-661943970B92}" type="pres">
      <dgm:prSet presAssocID="{AD8D55C6-1571-43AA-8A94-A007AF137AED}" presName="connectorText" presStyleLbl="sibTrans2D1" presStyleIdx="3" presStyleCnt="5"/>
      <dgm:spPr/>
    </dgm:pt>
    <dgm:pt modelId="{4D733F69-C05E-40B9-9C50-ED91A7539216}" type="pres">
      <dgm:prSet presAssocID="{561B29FD-2173-4493-8B9E-DDEF7291D874}" presName="node" presStyleLbl="node1" presStyleIdx="4" presStyleCnt="6">
        <dgm:presLayoutVars>
          <dgm:bulletEnabled val="1"/>
        </dgm:presLayoutVars>
      </dgm:prSet>
      <dgm:spPr/>
    </dgm:pt>
    <dgm:pt modelId="{20EFB869-7A1A-47BA-9B0A-1B54A0C8595B}" type="pres">
      <dgm:prSet presAssocID="{044D2E48-FE28-490D-B3DB-CC656A0FAC29}" presName="sibTrans" presStyleLbl="sibTrans2D1" presStyleIdx="4" presStyleCnt="5"/>
      <dgm:spPr/>
    </dgm:pt>
    <dgm:pt modelId="{2381338C-67E9-4EB2-88E4-B223933FD2B4}" type="pres">
      <dgm:prSet presAssocID="{044D2E48-FE28-490D-B3DB-CC656A0FAC29}" presName="connectorText" presStyleLbl="sibTrans2D1" presStyleIdx="4" presStyleCnt="5"/>
      <dgm:spPr/>
    </dgm:pt>
    <dgm:pt modelId="{AE3C1299-AAE8-4EA8-9716-3F8E67D3DE7A}" type="pres">
      <dgm:prSet presAssocID="{BC43AF06-CA3F-464E-99A4-BB6D12473A21}" presName="node" presStyleLbl="node1" presStyleIdx="5" presStyleCnt="6">
        <dgm:presLayoutVars>
          <dgm:bulletEnabled val="1"/>
        </dgm:presLayoutVars>
      </dgm:prSet>
      <dgm:spPr/>
    </dgm:pt>
  </dgm:ptLst>
  <dgm:cxnLst>
    <dgm:cxn modelId="{6FD24118-2E9B-4322-9B9E-5A92A28B2E5E}" srcId="{F3453B44-5096-4BCB-A5DC-C111755607B0}" destId="{58335225-C6A2-4B4C-88A9-379EA85C7220}" srcOrd="1" destOrd="0" parTransId="{3B38997F-9E4A-427A-B8ED-A1015B3FE673}" sibTransId="{737DAA8F-FD7A-40BB-A328-081A8EF1C691}"/>
    <dgm:cxn modelId="{703C9319-748D-458D-901F-C11A1FBBC6A2}" type="presOf" srcId="{AD8D55C6-1571-43AA-8A94-A007AF137AED}" destId="{41D8815E-5E6E-4C6E-AFCB-935AD96C31FB}" srcOrd="0" destOrd="0" presId="urn:microsoft.com/office/officeart/2005/8/layout/process2"/>
    <dgm:cxn modelId="{91776128-7A76-4640-AA1F-084F75893B04}" type="presOf" srcId="{737DAA8F-FD7A-40BB-A328-081A8EF1C691}" destId="{700C521D-3BE7-4981-AB34-3FFCE394A9ED}" srcOrd="1" destOrd="0" presId="urn:microsoft.com/office/officeart/2005/8/layout/process2"/>
    <dgm:cxn modelId="{EE636529-9824-470C-96A1-59EB637DC03A}" srcId="{F3453B44-5096-4BCB-A5DC-C111755607B0}" destId="{084CFB90-1DA0-4FB2-B63A-123F07822482}" srcOrd="2" destOrd="0" parTransId="{E388701F-BB98-4114-BA13-93894C17E794}" sibTransId="{1A3B2E02-F59C-454A-9B07-E2F7EE6701CA}"/>
    <dgm:cxn modelId="{E471692A-A7E1-4B25-BA22-54EC07FFA267}" type="presOf" srcId="{737DAA8F-FD7A-40BB-A328-081A8EF1C691}" destId="{608569A1-D444-4CF4-8CC7-937759536A7C}" srcOrd="0" destOrd="0" presId="urn:microsoft.com/office/officeart/2005/8/layout/process2"/>
    <dgm:cxn modelId="{F010BA3E-F094-4447-A46E-FBBC8BD060D0}" type="presOf" srcId="{58335225-C6A2-4B4C-88A9-379EA85C7220}" destId="{C059BCA1-75AA-4409-A725-3A58ED4FDDCB}" srcOrd="0" destOrd="0" presId="urn:microsoft.com/office/officeart/2005/8/layout/process2"/>
    <dgm:cxn modelId="{C4585B5E-C350-4B8E-BE5B-E4BE4652D81B}" type="presOf" srcId="{1A3B2E02-F59C-454A-9B07-E2F7EE6701CA}" destId="{577DAC70-8486-4822-AA12-B2B605DBE14F}" srcOrd="0" destOrd="0" presId="urn:microsoft.com/office/officeart/2005/8/layout/process2"/>
    <dgm:cxn modelId="{2CB51F63-A84B-431B-895E-5163D69FDA5C}" srcId="{F3453B44-5096-4BCB-A5DC-C111755607B0}" destId="{D9970482-2FFC-420A-804B-0D44E6A6452E}" srcOrd="3" destOrd="0" parTransId="{1CD2B34A-4AFB-4E2F-939A-B778901BDBA4}" sibTransId="{AD8D55C6-1571-43AA-8A94-A007AF137AED}"/>
    <dgm:cxn modelId="{74B9C747-5B63-408F-AE56-201371087EEE}" srcId="{F3453B44-5096-4BCB-A5DC-C111755607B0}" destId="{BC43AF06-CA3F-464E-99A4-BB6D12473A21}" srcOrd="5" destOrd="0" parTransId="{EADA27B3-2A1E-4D9F-8A54-ACAEAA2A234D}" sibTransId="{3502192C-FF8A-4AC1-9850-E20E489A48A4}"/>
    <dgm:cxn modelId="{391E706A-125D-4A58-92A4-7791D646FDD5}" type="presOf" srcId="{0C12B537-A0A6-42EE-A3D4-593BEAF81BAC}" destId="{55861D76-51C3-424D-82A3-BDABDABCA591}" srcOrd="1" destOrd="0" presId="urn:microsoft.com/office/officeart/2005/8/layout/process2"/>
    <dgm:cxn modelId="{090B5270-89DC-413E-B8E7-57867D252989}" srcId="{F3453B44-5096-4BCB-A5DC-C111755607B0}" destId="{4ECE41C3-9197-4796-97EF-C429D9B8721E}" srcOrd="0" destOrd="0" parTransId="{07D163D5-CEC6-4D6F-98EB-3ACDF0F1CBF3}" sibTransId="{0C12B537-A0A6-42EE-A3D4-593BEAF81BAC}"/>
    <dgm:cxn modelId="{A5B93351-5237-45B3-B04B-BE12B0F38112}" type="presOf" srcId="{AD8D55C6-1571-43AA-8A94-A007AF137AED}" destId="{D004D2CF-9029-4199-8D30-661943970B92}" srcOrd="1" destOrd="0" presId="urn:microsoft.com/office/officeart/2005/8/layout/process2"/>
    <dgm:cxn modelId="{74A77577-CD98-468B-92C1-11300FDAA691}" type="presOf" srcId="{044D2E48-FE28-490D-B3DB-CC656A0FAC29}" destId="{20EFB869-7A1A-47BA-9B0A-1B54A0C8595B}" srcOrd="0" destOrd="0" presId="urn:microsoft.com/office/officeart/2005/8/layout/process2"/>
    <dgm:cxn modelId="{9215D959-811E-4B07-B997-5C1788448B4C}" type="presOf" srcId="{044D2E48-FE28-490D-B3DB-CC656A0FAC29}" destId="{2381338C-67E9-4EB2-88E4-B223933FD2B4}" srcOrd="1" destOrd="0" presId="urn:microsoft.com/office/officeart/2005/8/layout/process2"/>
    <dgm:cxn modelId="{FB1CF394-B69C-4960-8D8A-B6CEB2A71A60}" type="presOf" srcId="{0C12B537-A0A6-42EE-A3D4-593BEAF81BAC}" destId="{3C89DF7A-5A4F-404E-80B2-754E68D7A4EF}" srcOrd="0" destOrd="0" presId="urn:microsoft.com/office/officeart/2005/8/layout/process2"/>
    <dgm:cxn modelId="{4268D1A5-9B36-48B6-B466-042ECCC63AF6}" type="presOf" srcId="{561B29FD-2173-4493-8B9E-DDEF7291D874}" destId="{4D733F69-C05E-40B9-9C50-ED91A7539216}" srcOrd="0" destOrd="0" presId="urn:microsoft.com/office/officeart/2005/8/layout/process2"/>
    <dgm:cxn modelId="{954C75AF-9754-4866-ABB9-CD90F9963E08}" type="presOf" srcId="{BC43AF06-CA3F-464E-99A4-BB6D12473A21}" destId="{AE3C1299-AAE8-4EA8-9716-3F8E67D3DE7A}" srcOrd="0" destOrd="0" presId="urn:microsoft.com/office/officeart/2005/8/layout/process2"/>
    <dgm:cxn modelId="{0F595CB8-8392-4F19-9539-92A92D7F86D9}" type="presOf" srcId="{1A3B2E02-F59C-454A-9B07-E2F7EE6701CA}" destId="{851CE25F-50B9-4B07-962E-0A25393FFD6C}" srcOrd="1" destOrd="0" presId="urn:microsoft.com/office/officeart/2005/8/layout/process2"/>
    <dgm:cxn modelId="{301EA5CE-A6B3-411C-AE5F-43EEE6D1AF53}" srcId="{F3453B44-5096-4BCB-A5DC-C111755607B0}" destId="{561B29FD-2173-4493-8B9E-DDEF7291D874}" srcOrd="4" destOrd="0" parTransId="{101FCF21-843C-41C5-AB99-B0C95E675246}" sibTransId="{044D2E48-FE28-490D-B3DB-CC656A0FAC29}"/>
    <dgm:cxn modelId="{5BBF6BD5-0C36-40E0-8D7F-402C0A3488B5}" type="presOf" srcId="{4ECE41C3-9197-4796-97EF-C429D9B8721E}" destId="{16E49881-928B-441A-A3DE-216CBDD95963}" srcOrd="0" destOrd="0" presId="urn:microsoft.com/office/officeart/2005/8/layout/process2"/>
    <dgm:cxn modelId="{0D5DF7D7-11CF-4D7B-8329-4C8CA4B0936A}" type="presOf" srcId="{084CFB90-1DA0-4FB2-B63A-123F07822482}" destId="{106E4083-C00E-42E4-90CE-0614E968E62E}" srcOrd="0" destOrd="0" presId="urn:microsoft.com/office/officeart/2005/8/layout/process2"/>
    <dgm:cxn modelId="{73E4B0E7-4694-4841-B712-DDDD4DF21A14}" type="presOf" srcId="{F3453B44-5096-4BCB-A5DC-C111755607B0}" destId="{6BE909E3-89EC-45DE-AED2-67096A2D33DD}" srcOrd="0" destOrd="0" presId="urn:microsoft.com/office/officeart/2005/8/layout/process2"/>
    <dgm:cxn modelId="{3C7245F2-20B2-4493-9F66-73BD360BD22F}" type="presOf" srcId="{D9970482-2FFC-420A-804B-0D44E6A6452E}" destId="{D472FB20-5678-4CDB-B14F-9BBE731488CD}" srcOrd="0" destOrd="0" presId="urn:microsoft.com/office/officeart/2005/8/layout/process2"/>
    <dgm:cxn modelId="{5165F925-DAFF-444D-B011-4C7C791393EC}" type="presParOf" srcId="{6BE909E3-89EC-45DE-AED2-67096A2D33DD}" destId="{16E49881-928B-441A-A3DE-216CBDD95963}" srcOrd="0" destOrd="0" presId="urn:microsoft.com/office/officeart/2005/8/layout/process2"/>
    <dgm:cxn modelId="{429DF663-7FC8-4177-BBEE-3735F95C1F1B}" type="presParOf" srcId="{6BE909E3-89EC-45DE-AED2-67096A2D33DD}" destId="{3C89DF7A-5A4F-404E-80B2-754E68D7A4EF}" srcOrd="1" destOrd="0" presId="urn:microsoft.com/office/officeart/2005/8/layout/process2"/>
    <dgm:cxn modelId="{C2E7DCA4-2A2C-4827-8EBA-33E57D805A9C}" type="presParOf" srcId="{3C89DF7A-5A4F-404E-80B2-754E68D7A4EF}" destId="{55861D76-51C3-424D-82A3-BDABDABCA591}" srcOrd="0" destOrd="0" presId="urn:microsoft.com/office/officeart/2005/8/layout/process2"/>
    <dgm:cxn modelId="{97017BEA-ABB6-4B3E-8221-DC313B76C102}" type="presParOf" srcId="{6BE909E3-89EC-45DE-AED2-67096A2D33DD}" destId="{C059BCA1-75AA-4409-A725-3A58ED4FDDCB}" srcOrd="2" destOrd="0" presId="urn:microsoft.com/office/officeart/2005/8/layout/process2"/>
    <dgm:cxn modelId="{DE25694E-2C28-4D90-B208-E3717BF34BAD}" type="presParOf" srcId="{6BE909E3-89EC-45DE-AED2-67096A2D33DD}" destId="{608569A1-D444-4CF4-8CC7-937759536A7C}" srcOrd="3" destOrd="0" presId="urn:microsoft.com/office/officeart/2005/8/layout/process2"/>
    <dgm:cxn modelId="{D83C5FA9-9CF7-4BF5-A4EE-2ACB871B84D3}" type="presParOf" srcId="{608569A1-D444-4CF4-8CC7-937759536A7C}" destId="{700C521D-3BE7-4981-AB34-3FFCE394A9ED}" srcOrd="0" destOrd="0" presId="urn:microsoft.com/office/officeart/2005/8/layout/process2"/>
    <dgm:cxn modelId="{F121E58A-CA0E-41FF-A2EF-A564CB834EC2}" type="presParOf" srcId="{6BE909E3-89EC-45DE-AED2-67096A2D33DD}" destId="{106E4083-C00E-42E4-90CE-0614E968E62E}" srcOrd="4" destOrd="0" presId="urn:microsoft.com/office/officeart/2005/8/layout/process2"/>
    <dgm:cxn modelId="{C4DE5538-EA1F-492D-B205-C935425C58F2}" type="presParOf" srcId="{6BE909E3-89EC-45DE-AED2-67096A2D33DD}" destId="{577DAC70-8486-4822-AA12-B2B605DBE14F}" srcOrd="5" destOrd="0" presId="urn:microsoft.com/office/officeart/2005/8/layout/process2"/>
    <dgm:cxn modelId="{B3D88B3E-AE8F-4BB6-9C97-311912034DA3}" type="presParOf" srcId="{577DAC70-8486-4822-AA12-B2B605DBE14F}" destId="{851CE25F-50B9-4B07-962E-0A25393FFD6C}" srcOrd="0" destOrd="0" presId="urn:microsoft.com/office/officeart/2005/8/layout/process2"/>
    <dgm:cxn modelId="{1D7D22D1-9158-4C62-8A94-2C1083C80513}" type="presParOf" srcId="{6BE909E3-89EC-45DE-AED2-67096A2D33DD}" destId="{D472FB20-5678-4CDB-B14F-9BBE731488CD}" srcOrd="6" destOrd="0" presId="urn:microsoft.com/office/officeart/2005/8/layout/process2"/>
    <dgm:cxn modelId="{649A0A72-A222-418A-85F9-F998887941E9}" type="presParOf" srcId="{6BE909E3-89EC-45DE-AED2-67096A2D33DD}" destId="{41D8815E-5E6E-4C6E-AFCB-935AD96C31FB}" srcOrd="7" destOrd="0" presId="urn:microsoft.com/office/officeart/2005/8/layout/process2"/>
    <dgm:cxn modelId="{E70DFE5F-27C3-47A3-87CB-805FC8BCB727}" type="presParOf" srcId="{41D8815E-5E6E-4C6E-AFCB-935AD96C31FB}" destId="{D004D2CF-9029-4199-8D30-661943970B92}" srcOrd="0" destOrd="0" presId="urn:microsoft.com/office/officeart/2005/8/layout/process2"/>
    <dgm:cxn modelId="{8F6CE0A7-76CC-41BB-8DC5-E8A85472F779}" type="presParOf" srcId="{6BE909E3-89EC-45DE-AED2-67096A2D33DD}" destId="{4D733F69-C05E-40B9-9C50-ED91A7539216}" srcOrd="8" destOrd="0" presId="urn:microsoft.com/office/officeart/2005/8/layout/process2"/>
    <dgm:cxn modelId="{E1773D88-A3E0-4809-B34C-C86EEDF5C5DF}" type="presParOf" srcId="{6BE909E3-89EC-45DE-AED2-67096A2D33DD}" destId="{20EFB869-7A1A-47BA-9B0A-1B54A0C8595B}" srcOrd="9" destOrd="0" presId="urn:microsoft.com/office/officeart/2005/8/layout/process2"/>
    <dgm:cxn modelId="{918CEF0D-B8CE-4C83-BB15-2FF428AE48B4}" type="presParOf" srcId="{20EFB869-7A1A-47BA-9B0A-1B54A0C8595B}" destId="{2381338C-67E9-4EB2-88E4-B223933FD2B4}" srcOrd="0" destOrd="0" presId="urn:microsoft.com/office/officeart/2005/8/layout/process2"/>
    <dgm:cxn modelId="{E7BA06B6-3762-4BDD-9DE7-829D377B4042}" type="presParOf" srcId="{6BE909E3-89EC-45DE-AED2-67096A2D33DD}" destId="{AE3C1299-AAE8-4EA8-9716-3F8E67D3DE7A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3453B44-5096-4BCB-A5DC-C111755607B0}" type="doc">
      <dgm:prSet loTypeId="urn:microsoft.com/office/officeart/2005/8/layout/process5" loCatId="process" qsTypeId="urn:microsoft.com/office/officeart/2005/8/quickstyle/simple3" qsCatId="simple" csTypeId="urn:microsoft.com/office/officeart/2005/8/colors/accent1_2" csCatId="accent1" phldr="1"/>
      <dgm:spPr/>
    </dgm:pt>
    <dgm:pt modelId="{58335225-C6A2-4B4C-88A9-379EA85C7220}">
      <dgm:prSet phldrT="[Texto]"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Data </a:t>
          </a:r>
          <a:r>
            <a:rPr lang="es-MX" dirty="0" err="1">
              <a:latin typeface="Calibri Light" panose="020F0302020204030204"/>
            </a:rPr>
            <a:t>Standarization</a:t>
          </a:r>
          <a:r>
            <a:rPr lang="es-MX" dirty="0">
              <a:latin typeface="Calibri Light" panose="020F0302020204030204"/>
            </a:rPr>
            <a:t> (Standard </a:t>
          </a:r>
          <a:r>
            <a:rPr lang="es-MX" dirty="0" err="1">
              <a:latin typeface="Calibri Light" panose="020F0302020204030204"/>
            </a:rPr>
            <a:t>Scaler</a:t>
          </a:r>
          <a:r>
            <a:rPr lang="es-MX" dirty="0">
              <a:latin typeface="Calibri Light" panose="020F0302020204030204"/>
            </a:rPr>
            <a:t>)</a:t>
          </a:r>
        </a:p>
      </dgm:t>
    </dgm:pt>
    <dgm:pt modelId="{3B38997F-9E4A-427A-B8ED-A1015B3FE673}" type="parTrans" cxnId="{6FD24118-2E9B-4322-9B9E-5A92A28B2E5E}">
      <dgm:prSet/>
      <dgm:spPr/>
      <dgm:t>
        <a:bodyPr/>
        <a:lstStyle/>
        <a:p>
          <a:endParaRPr lang="es-MX"/>
        </a:p>
      </dgm:t>
    </dgm:pt>
    <dgm:pt modelId="{737DAA8F-FD7A-40BB-A328-081A8EF1C691}" type="sibTrans" cxnId="{6FD24118-2E9B-4322-9B9E-5A92A28B2E5E}">
      <dgm:prSet/>
      <dgm:spPr/>
      <dgm:t>
        <a:bodyPr/>
        <a:lstStyle/>
        <a:p>
          <a:endParaRPr lang="es-MX"/>
        </a:p>
      </dgm:t>
    </dgm:pt>
    <dgm:pt modelId="{BC43AF06-CA3F-464E-99A4-BB6D12473A21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Creation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logistic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regression</a:t>
          </a:r>
          <a:r>
            <a:rPr lang="es-MX" dirty="0">
              <a:latin typeface="Calibri Light" panose="020F0302020204030204"/>
            </a:rPr>
            <a:t>, SVM,  </a:t>
          </a:r>
          <a:r>
            <a:rPr lang="es-MX" dirty="0" err="1"/>
            <a:t>decision</a:t>
          </a:r>
          <a:r>
            <a:rPr lang="es-MX" dirty="0"/>
            <a:t> </a:t>
          </a:r>
          <a:r>
            <a:rPr lang="es-MX" dirty="0" err="1"/>
            <a:t>tree</a:t>
          </a:r>
          <a:r>
            <a:rPr lang="es-MX" dirty="0"/>
            <a:t> </a:t>
          </a:r>
          <a:r>
            <a:rPr lang="es-MX" dirty="0">
              <a:latin typeface="Calibri Light" panose="020F0302020204030204"/>
            </a:rPr>
            <a:t>and KNN objects.</a:t>
          </a:r>
        </a:p>
      </dgm:t>
    </dgm:pt>
    <dgm:pt modelId="{EADA27B3-2A1E-4D9F-8A54-ACAEAA2A234D}" type="parTrans" cxnId="{74B9C747-5B63-408F-AE56-201371087EEE}">
      <dgm:prSet/>
      <dgm:spPr/>
      <dgm:t>
        <a:bodyPr/>
        <a:lstStyle/>
        <a:p>
          <a:endParaRPr lang="es-MX"/>
        </a:p>
      </dgm:t>
    </dgm:pt>
    <dgm:pt modelId="{3502192C-FF8A-4AC1-9850-E20E489A48A4}" type="sibTrans" cxnId="{74B9C747-5B63-408F-AE56-201371087EEE}">
      <dgm:prSet/>
      <dgm:spPr/>
      <dgm:t>
        <a:bodyPr/>
        <a:lstStyle/>
        <a:p>
          <a:endParaRPr lang="es-MX"/>
        </a:p>
      </dgm:t>
    </dgm:pt>
    <dgm:pt modelId="{F43C0A70-F0C0-427A-ACAA-43377138A674}">
      <dgm:prSet phldr="0"/>
      <dgm:spPr/>
      <dgm:t>
        <a:bodyPr/>
        <a:lstStyle/>
        <a:p>
          <a:pPr rtl="0"/>
          <a:r>
            <a:rPr lang="es-MX" dirty="0">
              <a:latin typeface="Calibri Light" panose="020F0302020204030204"/>
            </a:rPr>
            <a:t>Dataset split into </a:t>
          </a:r>
          <a:r>
            <a:rPr lang="es-MX" dirty="0"/>
            <a:t>training and test data</a:t>
          </a:r>
          <a:r>
            <a:rPr lang="es-MX" dirty="0">
              <a:latin typeface="Calibri Light" panose="020F0302020204030204"/>
            </a:rPr>
            <a:t>.</a:t>
          </a:r>
          <a:endParaRPr lang="es-MX" dirty="0"/>
        </a:p>
      </dgm:t>
    </dgm:pt>
    <dgm:pt modelId="{B6BFD620-3EE4-4D40-9D23-EF278CE6391D}" type="parTrans" cxnId="{D6F244E5-6752-4E1B-8EC7-3D31D23CEA17}">
      <dgm:prSet/>
      <dgm:spPr/>
      <dgm:t>
        <a:bodyPr/>
        <a:lstStyle/>
        <a:p>
          <a:endParaRPr lang="es-MX"/>
        </a:p>
      </dgm:t>
    </dgm:pt>
    <dgm:pt modelId="{E8C8789D-6D05-4AC5-96AD-10889E570D71}" type="sibTrans" cxnId="{D6F244E5-6752-4E1B-8EC7-3D31D23CEA17}">
      <dgm:prSet/>
      <dgm:spPr/>
      <dgm:t>
        <a:bodyPr/>
        <a:lstStyle/>
        <a:p>
          <a:endParaRPr lang="es-MX"/>
        </a:p>
      </dgm:t>
    </dgm:pt>
    <dgm:pt modelId="{689BEC0C-9861-46EB-8117-4ECA985F86B2}">
      <dgm:prSet phldr="0"/>
      <dgm:spPr/>
      <dgm:t>
        <a:bodyPr/>
        <a:lstStyle/>
        <a:p>
          <a:pPr rtl="0"/>
          <a:r>
            <a:rPr lang="es-MX" dirty="0" err="1"/>
            <a:t>Accuracy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calculation</a:t>
          </a:r>
          <a:r>
            <a:rPr lang="es-MX" dirty="0">
              <a:latin typeface="Calibri Light" panose="020F0302020204030204"/>
            </a:rPr>
            <a:t> (score </a:t>
          </a:r>
          <a:r>
            <a:rPr lang="es-MX" dirty="0" err="1">
              <a:latin typeface="Calibri Light" panose="020F0302020204030204"/>
            </a:rPr>
            <a:t>method</a:t>
          </a:r>
          <a:r>
            <a:rPr lang="es-MX" dirty="0">
              <a:latin typeface="Calibri Light" panose="020F0302020204030204"/>
            </a:rPr>
            <a:t>)</a:t>
          </a:r>
          <a:endParaRPr lang="es-MX" dirty="0"/>
        </a:p>
      </dgm:t>
    </dgm:pt>
    <dgm:pt modelId="{25E3C6EF-B67C-4BB7-8B4D-D8800C352331}" type="parTrans" cxnId="{E3AACFC9-F379-4366-AA60-044D09F243E9}">
      <dgm:prSet/>
      <dgm:spPr/>
      <dgm:t>
        <a:bodyPr/>
        <a:lstStyle/>
        <a:p>
          <a:endParaRPr lang="es-MX"/>
        </a:p>
      </dgm:t>
    </dgm:pt>
    <dgm:pt modelId="{5BDD38BB-5684-4505-9B62-C1D14A04E2B1}" type="sibTrans" cxnId="{E3AACFC9-F379-4366-AA60-044D09F243E9}">
      <dgm:prSet/>
      <dgm:spPr/>
      <dgm:t>
        <a:bodyPr/>
        <a:lstStyle/>
        <a:p>
          <a:endParaRPr lang="es-MX"/>
        </a:p>
      </dgm:t>
    </dgm:pt>
    <dgm:pt modelId="{498BD083-5C91-4CA3-AD1C-D5E1EBBD7F12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Plot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confusion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matrix</a:t>
          </a:r>
        </a:p>
      </dgm:t>
    </dgm:pt>
    <dgm:pt modelId="{4DB6CAE3-55AF-49AE-B987-4A69C74960E9}" type="parTrans" cxnId="{A1655595-96CC-43E6-994F-73DE9B8E947D}">
      <dgm:prSet/>
      <dgm:spPr/>
      <dgm:t>
        <a:bodyPr/>
        <a:lstStyle/>
        <a:p>
          <a:endParaRPr lang="es-MX"/>
        </a:p>
      </dgm:t>
    </dgm:pt>
    <dgm:pt modelId="{9A03B1CE-7A92-4128-9E43-D46C17F0F6B8}" type="sibTrans" cxnId="{A1655595-96CC-43E6-994F-73DE9B8E947D}">
      <dgm:prSet/>
      <dgm:spPr/>
      <dgm:t>
        <a:bodyPr/>
        <a:lstStyle/>
        <a:p>
          <a:endParaRPr lang="es-MX"/>
        </a:p>
      </dgm:t>
    </dgm:pt>
    <dgm:pt modelId="{A3F6178F-0289-4112-8935-492FF1738930}">
      <dgm:prSet phldr="0"/>
      <dgm:spPr/>
      <dgm:t>
        <a:bodyPr/>
        <a:lstStyle/>
        <a:p>
          <a:r>
            <a:rPr lang="es-MX" dirty="0" err="1">
              <a:latin typeface="Calibri Light" panose="020F0302020204030204"/>
            </a:rPr>
            <a:t>Identification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best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parameters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with</a:t>
          </a:r>
          <a:r>
            <a:rPr lang="es-MX" dirty="0">
              <a:latin typeface="Calibri Light" panose="020F0302020204030204"/>
            </a:rPr>
            <a:t> </a:t>
          </a:r>
          <a:r>
            <a:rPr lang="es-MX" dirty="0" err="1"/>
            <a:t>GridSearchCV</a:t>
          </a:r>
          <a:r>
            <a:rPr lang="es-MX" dirty="0">
              <a:latin typeface="Calibri Light" panose="020F0302020204030204"/>
            </a:rPr>
            <a:t>.</a:t>
          </a:r>
          <a:endParaRPr lang="es-MX" dirty="0"/>
        </a:p>
      </dgm:t>
    </dgm:pt>
    <dgm:pt modelId="{F53B0D83-6077-4F77-AD4F-D7704D68EA0C}" type="parTrans" cxnId="{DA349AB7-0A86-4329-8F23-8EAA15AAC910}">
      <dgm:prSet/>
      <dgm:spPr/>
      <dgm:t>
        <a:bodyPr/>
        <a:lstStyle/>
        <a:p>
          <a:endParaRPr lang="es-MX"/>
        </a:p>
      </dgm:t>
    </dgm:pt>
    <dgm:pt modelId="{95E86C2A-5A82-465E-A814-7C1D88AEF7D0}" type="sibTrans" cxnId="{DA349AB7-0A86-4329-8F23-8EAA15AAC910}">
      <dgm:prSet/>
      <dgm:spPr/>
      <dgm:t>
        <a:bodyPr/>
        <a:lstStyle/>
        <a:p>
          <a:endParaRPr lang="es-MX"/>
        </a:p>
      </dgm:t>
    </dgm:pt>
    <dgm:pt modelId="{30DA9E52-1BC5-4F26-B175-CBF53E74EB55}">
      <dgm:prSet phldr="0"/>
      <dgm:spPr/>
      <dgm:t>
        <a:bodyPr/>
        <a:lstStyle/>
        <a:p>
          <a:pPr rtl="0"/>
          <a:r>
            <a:rPr lang="es-MX" dirty="0" err="1">
              <a:latin typeface="Calibri Light" panose="020F0302020204030204"/>
            </a:rPr>
            <a:t>Selection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of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best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classification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model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with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classificaction</a:t>
          </a:r>
          <a:r>
            <a:rPr lang="es-MX" dirty="0">
              <a:latin typeface="Calibri Light" panose="020F0302020204030204"/>
            </a:rPr>
            <a:t> </a:t>
          </a:r>
          <a:r>
            <a:rPr lang="es-MX" dirty="0" err="1">
              <a:latin typeface="Calibri Light" panose="020F0302020204030204"/>
            </a:rPr>
            <a:t>report</a:t>
          </a:r>
          <a:r>
            <a:rPr lang="es-MX" dirty="0">
              <a:latin typeface="Calibri Light" panose="020F0302020204030204"/>
            </a:rPr>
            <a:t>.</a:t>
          </a:r>
        </a:p>
      </dgm:t>
    </dgm:pt>
    <dgm:pt modelId="{73011E9A-A3D0-46BB-A009-47B061099C1F}" type="parTrans" cxnId="{20D70333-A780-4A9B-BD2A-E85F652D1C51}">
      <dgm:prSet/>
      <dgm:spPr/>
      <dgm:t>
        <a:bodyPr/>
        <a:lstStyle/>
        <a:p>
          <a:endParaRPr lang="es-MX"/>
        </a:p>
      </dgm:t>
    </dgm:pt>
    <dgm:pt modelId="{7A8F435F-1E65-41BA-B569-FCDF025F3B85}" type="sibTrans" cxnId="{20D70333-A780-4A9B-BD2A-E85F652D1C51}">
      <dgm:prSet/>
      <dgm:spPr/>
      <dgm:t>
        <a:bodyPr/>
        <a:lstStyle/>
        <a:p>
          <a:endParaRPr lang="es-MX"/>
        </a:p>
      </dgm:t>
    </dgm:pt>
    <dgm:pt modelId="{B96352EA-B9D3-43C9-ABAF-E1B50C689211}" type="pres">
      <dgm:prSet presAssocID="{F3453B44-5096-4BCB-A5DC-C111755607B0}" presName="diagram" presStyleCnt="0">
        <dgm:presLayoutVars>
          <dgm:dir/>
          <dgm:resizeHandles val="exact"/>
        </dgm:presLayoutVars>
      </dgm:prSet>
      <dgm:spPr/>
    </dgm:pt>
    <dgm:pt modelId="{E3CF4313-514B-4E70-AA73-A1C667BD6C12}" type="pres">
      <dgm:prSet presAssocID="{58335225-C6A2-4B4C-88A9-379EA85C7220}" presName="node" presStyleLbl="node1" presStyleIdx="0" presStyleCnt="7">
        <dgm:presLayoutVars>
          <dgm:bulletEnabled val="1"/>
        </dgm:presLayoutVars>
      </dgm:prSet>
      <dgm:spPr/>
    </dgm:pt>
    <dgm:pt modelId="{A5B6E0A3-3033-4D3D-9854-9D47F47AF8DF}" type="pres">
      <dgm:prSet presAssocID="{737DAA8F-FD7A-40BB-A328-081A8EF1C691}" presName="sibTrans" presStyleLbl="sibTrans2D1" presStyleIdx="0" presStyleCnt="6"/>
      <dgm:spPr/>
    </dgm:pt>
    <dgm:pt modelId="{0822DDA0-FC88-4910-9908-9701168139D4}" type="pres">
      <dgm:prSet presAssocID="{737DAA8F-FD7A-40BB-A328-081A8EF1C691}" presName="connectorText" presStyleLbl="sibTrans2D1" presStyleIdx="0" presStyleCnt="6"/>
      <dgm:spPr/>
    </dgm:pt>
    <dgm:pt modelId="{24C16570-659D-48FE-9474-0D95DB82CAD5}" type="pres">
      <dgm:prSet presAssocID="{F43C0A70-F0C0-427A-ACAA-43377138A674}" presName="node" presStyleLbl="node1" presStyleIdx="1" presStyleCnt="7">
        <dgm:presLayoutVars>
          <dgm:bulletEnabled val="1"/>
        </dgm:presLayoutVars>
      </dgm:prSet>
      <dgm:spPr/>
    </dgm:pt>
    <dgm:pt modelId="{B44424D8-0826-4561-866B-F58525A5B526}" type="pres">
      <dgm:prSet presAssocID="{E8C8789D-6D05-4AC5-96AD-10889E570D71}" presName="sibTrans" presStyleLbl="sibTrans2D1" presStyleIdx="1" presStyleCnt="6"/>
      <dgm:spPr/>
    </dgm:pt>
    <dgm:pt modelId="{BB0AD850-071F-4592-8970-A2B51519EAB2}" type="pres">
      <dgm:prSet presAssocID="{E8C8789D-6D05-4AC5-96AD-10889E570D71}" presName="connectorText" presStyleLbl="sibTrans2D1" presStyleIdx="1" presStyleCnt="6"/>
      <dgm:spPr/>
    </dgm:pt>
    <dgm:pt modelId="{922F84BB-050A-401F-997D-0DA4DD699529}" type="pres">
      <dgm:prSet presAssocID="{BC43AF06-CA3F-464E-99A4-BB6D12473A21}" presName="node" presStyleLbl="node1" presStyleIdx="2" presStyleCnt="7">
        <dgm:presLayoutVars>
          <dgm:bulletEnabled val="1"/>
        </dgm:presLayoutVars>
      </dgm:prSet>
      <dgm:spPr/>
    </dgm:pt>
    <dgm:pt modelId="{FC4EA1D6-D46D-4368-A333-1BE0B6938CED}" type="pres">
      <dgm:prSet presAssocID="{3502192C-FF8A-4AC1-9850-E20E489A48A4}" presName="sibTrans" presStyleLbl="sibTrans2D1" presStyleIdx="2" presStyleCnt="6"/>
      <dgm:spPr/>
    </dgm:pt>
    <dgm:pt modelId="{D8E6FA4F-DE51-48A4-80B1-C255611EE775}" type="pres">
      <dgm:prSet presAssocID="{3502192C-FF8A-4AC1-9850-E20E489A48A4}" presName="connectorText" presStyleLbl="sibTrans2D1" presStyleIdx="2" presStyleCnt="6"/>
      <dgm:spPr/>
    </dgm:pt>
    <dgm:pt modelId="{74BB51BD-E35A-4A2B-B9E1-9EEF665FBEE2}" type="pres">
      <dgm:prSet presAssocID="{A3F6178F-0289-4112-8935-492FF1738930}" presName="node" presStyleLbl="node1" presStyleIdx="3" presStyleCnt="7">
        <dgm:presLayoutVars>
          <dgm:bulletEnabled val="1"/>
        </dgm:presLayoutVars>
      </dgm:prSet>
      <dgm:spPr/>
    </dgm:pt>
    <dgm:pt modelId="{CA8C73B1-D077-4609-83B3-72ED3399A100}" type="pres">
      <dgm:prSet presAssocID="{95E86C2A-5A82-465E-A814-7C1D88AEF7D0}" presName="sibTrans" presStyleLbl="sibTrans2D1" presStyleIdx="3" presStyleCnt="6"/>
      <dgm:spPr/>
    </dgm:pt>
    <dgm:pt modelId="{AE239094-6852-4D60-AA8C-0AFCB4534871}" type="pres">
      <dgm:prSet presAssocID="{95E86C2A-5A82-465E-A814-7C1D88AEF7D0}" presName="connectorText" presStyleLbl="sibTrans2D1" presStyleIdx="3" presStyleCnt="6"/>
      <dgm:spPr/>
    </dgm:pt>
    <dgm:pt modelId="{87D2DD5E-8847-41C5-AFD1-E18C2EF797A2}" type="pres">
      <dgm:prSet presAssocID="{689BEC0C-9861-46EB-8117-4ECA985F86B2}" presName="node" presStyleLbl="node1" presStyleIdx="4" presStyleCnt="7">
        <dgm:presLayoutVars>
          <dgm:bulletEnabled val="1"/>
        </dgm:presLayoutVars>
      </dgm:prSet>
      <dgm:spPr/>
    </dgm:pt>
    <dgm:pt modelId="{C11D0242-199D-494A-8204-B7BB5B8034A5}" type="pres">
      <dgm:prSet presAssocID="{5BDD38BB-5684-4505-9B62-C1D14A04E2B1}" presName="sibTrans" presStyleLbl="sibTrans2D1" presStyleIdx="4" presStyleCnt="6"/>
      <dgm:spPr/>
    </dgm:pt>
    <dgm:pt modelId="{6A86A8D5-5D7B-404B-BA6B-A02877482538}" type="pres">
      <dgm:prSet presAssocID="{5BDD38BB-5684-4505-9B62-C1D14A04E2B1}" presName="connectorText" presStyleLbl="sibTrans2D1" presStyleIdx="4" presStyleCnt="6"/>
      <dgm:spPr/>
    </dgm:pt>
    <dgm:pt modelId="{11300B7A-61B8-4E93-ACB1-370765DE9DE7}" type="pres">
      <dgm:prSet presAssocID="{498BD083-5C91-4CA3-AD1C-D5E1EBBD7F12}" presName="node" presStyleLbl="node1" presStyleIdx="5" presStyleCnt="7">
        <dgm:presLayoutVars>
          <dgm:bulletEnabled val="1"/>
        </dgm:presLayoutVars>
      </dgm:prSet>
      <dgm:spPr/>
    </dgm:pt>
    <dgm:pt modelId="{8BCC2B07-547D-410B-929F-A54CD2EE9B3B}" type="pres">
      <dgm:prSet presAssocID="{9A03B1CE-7A92-4128-9E43-D46C17F0F6B8}" presName="sibTrans" presStyleLbl="sibTrans2D1" presStyleIdx="5" presStyleCnt="6"/>
      <dgm:spPr/>
    </dgm:pt>
    <dgm:pt modelId="{8D9F2F8F-AAF0-4AAD-8595-5F77DE49D29D}" type="pres">
      <dgm:prSet presAssocID="{9A03B1CE-7A92-4128-9E43-D46C17F0F6B8}" presName="connectorText" presStyleLbl="sibTrans2D1" presStyleIdx="5" presStyleCnt="6"/>
      <dgm:spPr/>
    </dgm:pt>
    <dgm:pt modelId="{6AFBC719-BF30-4769-91BA-D3776CE822A5}" type="pres">
      <dgm:prSet presAssocID="{30DA9E52-1BC5-4F26-B175-CBF53E74EB55}" presName="node" presStyleLbl="node1" presStyleIdx="6" presStyleCnt="7">
        <dgm:presLayoutVars>
          <dgm:bulletEnabled val="1"/>
        </dgm:presLayoutVars>
      </dgm:prSet>
      <dgm:spPr/>
    </dgm:pt>
  </dgm:ptLst>
  <dgm:cxnLst>
    <dgm:cxn modelId="{9A378607-E07F-4EB9-A9D2-A05A378E9EB1}" type="presOf" srcId="{E8C8789D-6D05-4AC5-96AD-10889E570D71}" destId="{BB0AD850-071F-4592-8970-A2B51519EAB2}" srcOrd="1" destOrd="0" presId="urn:microsoft.com/office/officeart/2005/8/layout/process5"/>
    <dgm:cxn modelId="{247FF413-2F0E-4602-BCDA-5D65C0BD9E90}" type="presOf" srcId="{737DAA8F-FD7A-40BB-A328-081A8EF1C691}" destId="{0822DDA0-FC88-4910-9908-9701168139D4}" srcOrd="1" destOrd="0" presId="urn:microsoft.com/office/officeart/2005/8/layout/process5"/>
    <dgm:cxn modelId="{6FD24118-2E9B-4322-9B9E-5A92A28B2E5E}" srcId="{F3453B44-5096-4BCB-A5DC-C111755607B0}" destId="{58335225-C6A2-4B4C-88A9-379EA85C7220}" srcOrd="0" destOrd="0" parTransId="{3B38997F-9E4A-427A-B8ED-A1015B3FE673}" sibTransId="{737DAA8F-FD7A-40BB-A328-081A8EF1C691}"/>
    <dgm:cxn modelId="{642C2C1E-0A89-4DBE-8F8C-BC0866AFCEF0}" type="presOf" srcId="{F3453B44-5096-4BCB-A5DC-C111755607B0}" destId="{B96352EA-B9D3-43C9-ABAF-E1B50C689211}" srcOrd="0" destOrd="0" presId="urn:microsoft.com/office/officeart/2005/8/layout/process5"/>
    <dgm:cxn modelId="{597B1829-2EFB-44D1-9E73-10D03ADD7FD1}" type="presOf" srcId="{A3F6178F-0289-4112-8935-492FF1738930}" destId="{74BB51BD-E35A-4A2B-B9E1-9EEF665FBEE2}" srcOrd="0" destOrd="0" presId="urn:microsoft.com/office/officeart/2005/8/layout/process5"/>
    <dgm:cxn modelId="{20D70333-A780-4A9B-BD2A-E85F652D1C51}" srcId="{F3453B44-5096-4BCB-A5DC-C111755607B0}" destId="{30DA9E52-1BC5-4F26-B175-CBF53E74EB55}" srcOrd="6" destOrd="0" parTransId="{73011E9A-A3D0-46BB-A009-47B061099C1F}" sibTransId="{7A8F435F-1E65-41BA-B569-FCDF025F3B85}"/>
    <dgm:cxn modelId="{F9832D38-93E9-4BE2-9AC1-D750C67CC80E}" type="presOf" srcId="{9A03B1CE-7A92-4128-9E43-D46C17F0F6B8}" destId="{8BCC2B07-547D-410B-929F-A54CD2EE9B3B}" srcOrd="0" destOrd="0" presId="urn:microsoft.com/office/officeart/2005/8/layout/process5"/>
    <dgm:cxn modelId="{5AE32C5D-318E-42DF-ABDC-8DDA3F87A32D}" type="presOf" srcId="{E8C8789D-6D05-4AC5-96AD-10889E570D71}" destId="{B44424D8-0826-4561-866B-F58525A5B526}" srcOrd="0" destOrd="0" presId="urn:microsoft.com/office/officeart/2005/8/layout/process5"/>
    <dgm:cxn modelId="{7B291F61-2A39-4559-9D17-37F278328AB5}" type="presOf" srcId="{689BEC0C-9861-46EB-8117-4ECA985F86B2}" destId="{87D2DD5E-8847-41C5-AFD1-E18C2EF797A2}" srcOrd="0" destOrd="0" presId="urn:microsoft.com/office/officeart/2005/8/layout/process5"/>
    <dgm:cxn modelId="{74B9C747-5B63-408F-AE56-201371087EEE}" srcId="{F3453B44-5096-4BCB-A5DC-C111755607B0}" destId="{BC43AF06-CA3F-464E-99A4-BB6D12473A21}" srcOrd="2" destOrd="0" parTransId="{EADA27B3-2A1E-4D9F-8A54-ACAEAA2A234D}" sibTransId="{3502192C-FF8A-4AC1-9850-E20E489A48A4}"/>
    <dgm:cxn modelId="{294DEB71-C25B-481C-84F7-9FF66330BFA4}" type="presOf" srcId="{498BD083-5C91-4CA3-AD1C-D5E1EBBD7F12}" destId="{11300B7A-61B8-4E93-ACB1-370765DE9DE7}" srcOrd="0" destOrd="0" presId="urn:microsoft.com/office/officeart/2005/8/layout/process5"/>
    <dgm:cxn modelId="{C65ABD8D-FEBF-4F92-BC05-226D81A2F7A3}" type="presOf" srcId="{3502192C-FF8A-4AC1-9850-E20E489A48A4}" destId="{FC4EA1D6-D46D-4368-A333-1BE0B6938CED}" srcOrd="0" destOrd="0" presId="urn:microsoft.com/office/officeart/2005/8/layout/process5"/>
    <dgm:cxn modelId="{1ACB5D8F-F7F8-4883-842C-460B9A69A3A7}" type="presOf" srcId="{95E86C2A-5A82-465E-A814-7C1D88AEF7D0}" destId="{CA8C73B1-D077-4609-83B3-72ED3399A100}" srcOrd="0" destOrd="0" presId="urn:microsoft.com/office/officeart/2005/8/layout/process5"/>
    <dgm:cxn modelId="{A1655595-96CC-43E6-994F-73DE9B8E947D}" srcId="{F3453B44-5096-4BCB-A5DC-C111755607B0}" destId="{498BD083-5C91-4CA3-AD1C-D5E1EBBD7F12}" srcOrd="5" destOrd="0" parTransId="{4DB6CAE3-55AF-49AE-B987-4A69C74960E9}" sibTransId="{9A03B1CE-7A92-4128-9E43-D46C17F0F6B8}"/>
    <dgm:cxn modelId="{DA349AB7-0A86-4329-8F23-8EAA15AAC910}" srcId="{F3453B44-5096-4BCB-A5DC-C111755607B0}" destId="{A3F6178F-0289-4112-8935-492FF1738930}" srcOrd="3" destOrd="0" parTransId="{F53B0D83-6077-4F77-AD4F-D7704D68EA0C}" sibTransId="{95E86C2A-5A82-465E-A814-7C1D88AEF7D0}"/>
    <dgm:cxn modelId="{AE18B1BE-1A9A-429F-BD56-A523006A25B0}" type="presOf" srcId="{58335225-C6A2-4B4C-88A9-379EA85C7220}" destId="{E3CF4313-514B-4E70-AA73-A1C667BD6C12}" srcOrd="0" destOrd="0" presId="urn:microsoft.com/office/officeart/2005/8/layout/process5"/>
    <dgm:cxn modelId="{0FD621C8-5909-4231-92F3-82F12FD00170}" type="presOf" srcId="{5BDD38BB-5684-4505-9B62-C1D14A04E2B1}" destId="{C11D0242-199D-494A-8204-B7BB5B8034A5}" srcOrd="0" destOrd="0" presId="urn:microsoft.com/office/officeart/2005/8/layout/process5"/>
    <dgm:cxn modelId="{E3AACFC9-F379-4366-AA60-044D09F243E9}" srcId="{F3453B44-5096-4BCB-A5DC-C111755607B0}" destId="{689BEC0C-9861-46EB-8117-4ECA985F86B2}" srcOrd="4" destOrd="0" parTransId="{25E3C6EF-B67C-4BB7-8B4D-D8800C352331}" sibTransId="{5BDD38BB-5684-4505-9B62-C1D14A04E2B1}"/>
    <dgm:cxn modelId="{C864B8D0-C4F5-4D60-9F01-EBAB4F6CA31E}" type="presOf" srcId="{F43C0A70-F0C0-427A-ACAA-43377138A674}" destId="{24C16570-659D-48FE-9474-0D95DB82CAD5}" srcOrd="0" destOrd="0" presId="urn:microsoft.com/office/officeart/2005/8/layout/process5"/>
    <dgm:cxn modelId="{E815AFD9-264D-4D22-B16A-170E6D13F568}" type="presOf" srcId="{737DAA8F-FD7A-40BB-A328-081A8EF1C691}" destId="{A5B6E0A3-3033-4D3D-9854-9D47F47AF8DF}" srcOrd="0" destOrd="0" presId="urn:microsoft.com/office/officeart/2005/8/layout/process5"/>
    <dgm:cxn modelId="{ED8597DF-B65C-43C0-A9F6-E8C99875C4F5}" type="presOf" srcId="{95E86C2A-5A82-465E-A814-7C1D88AEF7D0}" destId="{AE239094-6852-4D60-AA8C-0AFCB4534871}" srcOrd="1" destOrd="0" presId="urn:microsoft.com/office/officeart/2005/8/layout/process5"/>
    <dgm:cxn modelId="{428542E5-5975-4023-B1E8-494810453E3C}" type="presOf" srcId="{BC43AF06-CA3F-464E-99A4-BB6D12473A21}" destId="{922F84BB-050A-401F-997D-0DA4DD699529}" srcOrd="0" destOrd="0" presId="urn:microsoft.com/office/officeart/2005/8/layout/process5"/>
    <dgm:cxn modelId="{D6F244E5-6752-4E1B-8EC7-3D31D23CEA17}" srcId="{F3453B44-5096-4BCB-A5DC-C111755607B0}" destId="{F43C0A70-F0C0-427A-ACAA-43377138A674}" srcOrd="1" destOrd="0" parTransId="{B6BFD620-3EE4-4D40-9D23-EF278CE6391D}" sibTransId="{E8C8789D-6D05-4AC5-96AD-10889E570D71}"/>
    <dgm:cxn modelId="{3B951BEA-00CC-48AB-AAC7-203FE5FEA0F7}" type="presOf" srcId="{3502192C-FF8A-4AC1-9850-E20E489A48A4}" destId="{D8E6FA4F-DE51-48A4-80B1-C255611EE775}" srcOrd="1" destOrd="0" presId="urn:microsoft.com/office/officeart/2005/8/layout/process5"/>
    <dgm:cxn modelId="{654B2EF3-6FC4-4DC8-8238-346439908C4D}" type="presOf" srcId="{9A03B1CE-7A92-4128-9E43-D46C17F0F6B8}" destId="{8D9F2F8F-AAF0-4AAD-8595-5F77DE49D29D}" srcOrd="1" destOrd="0" presId="urn:microsoft.com/office/officeart/2005/8/layout/process5"/>
    <dgm:cxn modelId="{7AE098F7-BC87-4DAC-B4FB-4E0C561F608B}" type="presOf" srcId="{30DA9E52-1BC5-4F26-B175-CBF53E74EB55}" destId="{6AFBC719-BF30-4769-91BA-D3776CE822A5}" srcOrd="0" destOrd="0" presId="urn:microsoft.com/office/officeart/2005/8/layout/process5"/>
    <dgm:cxn modelId="{75DE9AFB-96D8-4D2E-8C5D-280814143DCE}" type="presOf" srcId="{5BDD38BB-5684-4505-9B62-C1D14A04E2B1}" destId="{6A86A8D5-5D7B-404B-BA6B-A02877482538}" srcOrd="1" destOrd="0" presId="urn:microsoft.com/office/officeart/2005/8/layout/process5"/>
    <dgm:cxn modelId="{6AD9CE12-D054-47F4-A222-B7E4A47DB92E}" type="presParOf" srcId="{B96352EA-B9D3-43C9-ABAF-E1B50C689211}" destId="{E3CF4313-514B-4E70-AA73-A1C667BD6C12}" srcOrd="0" destOrd="0" presId="urn:microsoft.com/office/officeart/2005/8/layout/process5"/>
    <dgm:cxn modelId="{2A6AC5E7-3CFB-4FE3-AABE-F6555F4B856C}" type="presParOf" srcId="{B96352EA-B9D3-43C9-ABAF-E1B50C689211}" destId="{A5B6E0A3-3033-4D3D-9854-9D47F47AF8DF}" srcOrd="1" destOrd="0" presId="urn:microsoft.com/office/officeart/2005/8/layout/process5"/>
    <dgm:cxn modelId="{CFE238F5-3C0C-4045-8638-43489B37B8D7}" type="presParOf" srcId="{A5B6E0A3-3033-4D3D-9854-9D47F47AF8DF}" destId="{0822DDA0-FC88-4910-9908-9701168139D4}" srcOrd="0" destOrd="0" presId="urn:microsoft.com/office/officeart/2005/8/layout/process5"/>
    <dgm:cxn modelId="{541BCFEC-3B38-47F8-8F74-E75A55B7AF55}" type="presParOf" srcId="{B96352EA-B9D3-43C9-ABAF-E1B50C689211}" destId="{24C16570-659D-48FE-9474-0D95DB82CAD5}" srcOrd="2" destOrd="0" presId="urn:microsoft.com/office/officeart/2005/8/layout/process5"/>
    <dgm:cxn modelId="{8002B1C8-38F0-4DC5-864A-F423D914B189}" type="presParOf" srcId="{B96352EA-B9D3-43C9-ABAF-E1B50C689211}" destId="{B44424D8-0826-4561-866B-F58525A5B526}" srcOrd="3" destOrd="0" presId="urn:microsoft.com/office/officeart/2005/8/layout/process5"/>
    <dgm:cxn modelId="{72E99065-96EA-4041-AA7A-29BE03E0169A}" type="presParOf" srcId="{B44424D8-0826-4561-866B-F58525A5B526}" destId="{BB0AD850-071F-4592-8970-A2B51519EAB2}" srcOrd="0" destOrd="0" presId="urn:microsoft.com/office/officeart/2005/8/layout/process5"/>
    <dgm:cxn modelId="{4357A4C6-D484-4762-8F88-1F7EA566AF94}" type="presParOf" srcId="{B96352EA-B9D3-43C9-ABAF-E1B50C689211}" destId="{922F84BB-050A-401F-997D-0DA4DD699529}" srcOrd="4" destOrd="0" presId="urn:microsoft.com/office/officeart/2005/8/layout/process5"/>
    <dgm:cxn modelId="{235E3E9F-A16E-4277-A3FA-6F3B860FCB71}" type="presParOf" srcId="{B96352EA-B9D3-43C9-ABAF-E1B50C689211}" destId="{FC4EA1D6-D46D-4368-A333-1BE0B6938CED}" srcOrd="5" destOrd="0" presId="urn:microsoft.com/office/officeart/2005/8/layout/process5"/>
    <dgm:cxn modelId="{B00EE23D-70CF-41E6-A40A-09841B076B3A}" type="presParOf" srcId="{FC4EA1D6-D46D-4368-A333-1BE0B6938CED}" destId="{D8E6FA4F-DE51-48A4-80B1-C255611EE775}" srcOrd="0" destOrd="0" presId="urn:microsoft.com/office/officeart/2005/8/layout/process5"/>
    <dgm:cxn modelId="{4B90DEBF-F0E9-4A6E-9B29-F746375394C5}" type="presParOf" srcId="{B96352EA-B9D3-43C9-ABAF-E1B50C689211}" destId="{74BB51BD-E35A-4A2B-B9E1-9EEF665FBEE2}" srcOrd="6" destOrd="0" presId="urn:microsoft.com/office/officeart/2005/8/layout/process5"/>
    <dgm:cxn modelId="{E85B520E-0046-4B4A-B80C-F9492E80BDC8}" type="presParOf" srcId="{B96352EA-B9D3-43C9-ABAF-E1B50C689211}" destId="{CA8C73B1-D077-4609-83B3-72ED3399A100}" srcOrd="7" destOrd="0" presId="urn:microsoft.com/office/officeart/2005/8/layout/process5"/>
    <dgm:cxn modelId="{79A2460D-6C99-42E0-A5AF-9ECA1A358E4D}" type="presParOf" srcId="{CA8C73B1-D077-4609-83B3-72ED3399A100}" destId="{AE239094-6852-4D60-AA8C-0AFCB4534871}" srcOrd="0" destOrd="0" presId="urn:microsoft.com/office/officeart/2005/8/layout/process5"/>
    <dgm:cxn modelId="{E0AA1C92-70A3-4BCD-BC9E-932757AF5CFE}" type="presParOf" srcId="{B96352EA-B9D3-43C9-ABAF-E1B50C689211}" destId="{87D2DD5E-8847-41C5-AFD1-E18C2EF797A2}" srcOrd="8" destOrd="0" presId="urn:microsoft.com/office/officeart/2005/8/layout/process5"/>
    <dgm:cxn modelId="{24D9FE8B-97C1-4F82-989F-97D4E1D8D870}" type="presParOf" srcId="{B96352EA-B9D3-43C9-ABAF-E1B50C689211}" destId="{C11D0242-199D-494A-8204-B7BB5B8034A5}" srcOrd="9" destOrd="0" presId="urn:microsoft.com/office/officeart/2005/8/layout/process5"/>
    <dgm:cxn modelId="{6D72C1D4-BAB7-4081-ACB8-D28947920833}" type="presParOf" srcId="{C11D0242-199D-494A-8204-B7BB5B8034A5}" destId="{6A86A8D5-5D7B-404B-BA6B-A02877482538}" srcOrd="0" destOrd="0" presId="urn:microsoft.com/office/officeart/2005/8/layout/process5"/>
    <dgm:cxn modelId="{AC832FA1-0060-42F6-A4FD-CAB98680B25F}" type="presParOf" srcId="{B96352EA-B9D3-43C9-ABAF-E1B50C689211}" destId="{11300B7A-61B8-4E93-ACB1-370765DE9DE7}" srcOrd="10" destOrd="0" presId="urn:microsoft.com/office/officeart/2005/8/layout/process5"/>
    <dgm:cxn modelId="{70E7AB32-FF72-4069-A24D-FE6ED35B15DD}" type="presParOf" srcId="{B96352EA-B9D3-43C9-ABAF-E1B50C689211}" destId="{8BCC2B07-547D-410B-929F-A54CD2EE9B3B}" srcOrd="11" destOrd="0" presId="urn:microsoft.com/office/officeart/2005/8/layout/process5"/>
    <dgm:cxn modelId="{507DF52D-FD8E-4556-A3AD-3175935344BD}" type="presParOf" srcId="{8BCC2B07-547D-410B-929F-A54CD2EE9B3B}" destId="{8D9F2F8F-AAF0-4AAD-8595-5F77DE49D29D}" srcOrd="0" destOrd="0" presId="urn:microsoft.com/office/officeart/2005/8/layout/process5"/>
    <dgm:cxn modelId="{DC2F7635-313B-497A-8290-2E25A94DFBF4}" type="presParOf" srcId="{B96352EA-B9D3-43C9-ABAF-E1B50C689211}" destId="{6AFBC719-BF30-4769-91BA-D3776CE822A5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E86E5B-DF18-4125-A8F9-E377292B013D}">
      <dsp:nvSpPr>
        <dsp:cNvPr id="0" name=""/>
        <dsp:cNvSpPr/>
      </dsp:nvSpPr>
      <dsp:spPr>
        <a:xfrm>
          <a:off x="1068" y="466387"/>
          <a:ext cx="1416485" cy="14164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900" kern="1200" dirty="0">
              <a:latin typeface="Calibri Light" panose="020F0302020204030204"/>
            </a:rPr>
            <a:t>SpaceX API</a:t>
          </a:r>
          <a:endParaRPr lang="es-MX" sz="1900" kern="1200" dirty="0"/>
        </a:p>
      </dsp:txBody>
      <dsp:txXfrm>
        <a:off x="208507" y="673826"/>
        <a:ext cx="1001607" cy="1001607"/>
      </dsp:txXfrm>
    </dsp:sp>
    <dsp:sp modelId="{5173DDB6-3098-4B3C-9552-F4DE0C7B6E0F}">
      <dsp:nvSpPr>
        <dsp:cNvPr id="0" name=""/>
        <dsp:cNvSpPr/>
      </dsp:nvSpPr>
      <dsp:spPr>
        <a:xfrm>
          <a:off x="1532572" y="763849"/>
          <a:ext cx="821561" cy="821561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300" kern="1200"/>
        </a:p>
      </dsp:txBody>
      <dsp:txXfrm>
        <a:off x="1641470" y="1078014"/>
        <a:ext cx="603765" cy="193231"/>
      </dsp:txXfrm>
    </dsp:sp>
    <dsp:sp modelId="{8DD89580-3387-4E54-A134-ACB6C625F476}">
      <dsp:nvSpPr>
        <dsp:cNvPr id="0" name=""/>
        <dsp:cNvSpPr/>
      </dsp:nvSpPr>
      <dsp:spPr>
        <a:xfrm>
          <a:off x="2469153" y="466387"/>
          <a:ext cx="1416485" cy="14164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900" kern="1200" dirty="0">
              <a:latin typeface="Calibri Light" panose="020F0302020204030204"/>
            </a:rPr>
            <a:t>Web Scrapping</a:t>
          </a:r>
          <a:endParaRPr lang="es-MX" sz="1900" kern="1200" dirty="0"/>
        </a:p>
      </dsp:txBody>
      <dsp:txXfrm>
        <a:off x="2676592" y="673826"/>
        <a:ext cx="1001607" cy="1001607"/>
      </dsp:txXfrm>
    </dsp:sp>
    <dsp:sp modelId="{5EEE156C-C831-4DC5-879E-A9E6442BCD0F}">
      <dsp:nvSpPr>
        <dsp:cNvPr id="0" name=""/>
        <dsp:cNvSpPr/>
      </dsp:nvSpPr>
      <dsp:spPr>
        <a:xfrm>
          <a:off x="4000657" y="763849"/>
          <a:ext cx="821561" cy="821561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000" kern="1200"/>
        </a:p>
      </dsp:txBody>
      <dsp:txXfrm>
        <a:off x="4109555" y="933091"/>
        <a:ext cx="603765" cy="483077"/>
      </dsp:txXfrm>
    </dsp:sp>
    <dsp:sp modelId="{6FCF3C98-725F-4511-8060-EB1AC083BA22}">
      <dsp:nvSpPr>
        <dsp:cNvPr id="0" name=""/>
        <dsp:cNvSpPr/>
      </dsp:nvSpPr>
      <dsp:spPr>
        <a:xfrm>
          <a:off x="4937237" y="466387"/>
          <a:ext cx="1416485" cy="14164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900" kern="1200" dirty="0">
              <a:latin typeface="Calibri Light" panose="020F0302020204030204"/>
            </a:rPr>
            <a:t>Data sets</a:t>
          </a:r>
          <a:endParaRPr lang="es-MX" sz="1900" kern="1200" dirty="0"/>
        </a:p>
      </dsp:txBody>
      <dsp:txXfrm>
        <a:off x="5144676" y="673826"/>
        <a:ext cx="1001607" cy="10016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02DE86-4D52-47F8-ADAB-1C33DEC3D22E}">
      <dsp:nvSpPr>
        <dsp:cNvPr id="0" name=""/>
        <dsp:cNvSpPr/>
      </dsp:nvSpPr>
      <dsp:spPr>
        <a:xfrm>
          <a:off x="1009958" y="2018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Set URL and GET Request</a:t>
          </a:r>
          <a:endParaRPr lang="en-US" sz="1500" kern="1200" dirty="0"/>
        </a:p>
      </dsp:txBody>
      <dsp:txXfrm>
        <a:off x="1027477" y="19537"/>
        <a:ext cx="2017637" cy="563106"/>
      </dsp:txXfrm>
    </dsp:sp>
    <dsp:sp modelId="{54A822AA-771D-4948-A260-0D1034BB7C7E}">
      <dsp:nvSpPr>
        <dsp:cNvPr id="0" name=""/>
        <dsp:cNvSpPr/>
      </dsp:nvSpPr>
      <dsp:spPr>
        <a:xfrm rot="5400000">
          <a:off x="1924143" y="615116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637547"/>
        <a:ext cx="161499" cy="157013"/>
      </dsp:txXfrm>
    </dsp:sp>
    <dsp:sp modelId="{768BD4C6-7AF7-411B-ACD3-797BA278DCE7}">
      <dsp:nvSpPr>
        <dsp:cNvPr id="0" name=""/>
        <dsp:cNvSpPr/>
      </dsp:nvSpPr>
      <dsp:spPr>
        <a:xfrm>
          <a:off x="1009958" y="899235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Response Decoding </a:t>
          </a:r>
        </a:p>
      </dsp:txBody>
      <dsp:txXfrm>
        <a:off x="1027477" y="916754"/>
        <a:ext cx="2017637" cy="563106"/>
      </dsp:txXfrm>
    </dsp:sp>
    <dsp:sp modelId="{B824963D-6E6F-42BE-8282-9122034C6C05}">
      <dsp:nvSpPr>
        <dsp:cNvPr id="0" name=""/>
        <dsp:cNvSpPr/>
      </dsp:nvSpPr>
      <dsp:spPr>
        <a:xfrm rot="5400000">
          <a:off x="1924143" y="1512333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1534764"/>
        <a:ext cx="161499" cy="157013"/>
      </dsp:txXfrm>
    </dsp:sp>
    <dsp:sp modelId="{D38F8978-F363-48E6-824A-8EE7A58CA8B9}">
      <dsp:nvSpPr>
        <dsp:cNvPr id="0" name=""/>
        <dsp:cNvSpPr/>
      </dsp:nvSpPr>
      <dsp:spPr>
        <a:xfrm>
          <a:off x="1009958" y="1796452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Functions Definition and API calls</a:t>
          </a:r>
        </a:p>
      </dsp:txBody>
      <dsp:txXfrm>
        <a:off x="1027477" y="1813971"/>
        <a:ext cx="2017637" cy="563106"/>
      </dsp:txXfrm>
    </dsp:sp>
    <dsp:sp modelId="{CCC0FE57-51D9-4F89-BB2E-18DD71C22079}">
      <dsp:nvSpPr>
        <dsp:cNvPr id="0" name=""/>
        <dsp:cNvSpPr/>
      </dsp:nvSpPr>
      <dsp:spPr>
        <a:xfrm rot="5400000">
          <a:off x="1924143" y="2409550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2431981"/>
        <a:ext cx="161499" cy="157013"/>
      </dsp:txXfrm>
    </dsp:sp>
    <dsp:sp modelId="{CFBE9F01-F82F-46B5-B6DA-11202843CE33}">
      <dsp:nvSpPr>
        <dsp:cNvPr id="0" name=""/>
        <dsp:cNvSpPr/>
      </dsp:nvSpPr>
      <dsp:spPr>
        <a:xfrm>
          <a:off x="1009958" y="2693669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Data Combination and Conversion to </a:t>
          </a:r>
          <a:r>
            <a:rPr lang="en-US" sz="1500" kern="1200" dirty="0" err="1">
              <a:latin typeface="Calibri Light" panose="020F0302020204030204"/>
            </a:rPr>
            <a:t>Dataframe</a:t>
          </a:r>
        </a:p>
      </dsp:txBody>
      <dsp:txXfrm>
        <a:off x="1027477" y="2711188"/>
        <a:ext cx="2017637" cy="563106"/>
      </dsp:txXfrm>
    </dsp:sp>
    <dsp:sp modelId="{580C17F2-C47A-45CC-A877-2E1FEEAE2E01}">
      <dsp:nvSpPr>
        <dsp:cNvPr id="0" name=""/>
        <dsp:cNvSpPr/>
      </dsp:nvSpPr>
      <dsp:spPr>
        <a:xfrm rot="5400000">
          <a:off x="1924143" y="3306767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3329198"/>
        <a:ext cx="161499" cy="157013"/>
      </dsp:txXfrm>
    </dsp:sp>
    <dsp:sp modelId="{0E2AD546-62A6-4D01-81E9-17074AB12497}">
      <dsp:nvSpPr>
        <dsp:cNvPr id="0" name=""/>
        <dsp:cNvSpPr/>
      </dsp:nvSpPr>
      <dsp:spPr>
        <a:xfrm>
          <a:off x="1009958" y="3590886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Filtering (Falcon 9 only)</a:t>
          </a:r>
        </a:p>
      </dsp:txBody>
      <dsp:txXfrm>
        <a:off x="1027477" y="3608405"/>
        <a:ext cx="2017637" cy="563106"/>
      </dsp:txXfrm>
    </dsp:sp>
    <dsp:sp modelId="{75D68FC8-FBD8-43BE-A351-91B93B3F7DB5}">
      <dsp:nvSpPr>
        <dsp:cNvPr id="0" name=""/>
        <dsp:cNvSpPr/>
      </dsp:nvSpPr>
      <dsp:spPr>
        <a:xfrm rot="5400000">
          <a:off x="1924143" y="4203984"/>
          <a:ext cx="224304" cy="269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1955546" y="4226415"/>
        <a:ext cx="161499" cy="157013"/>
      </dsp:txXfrm>
    </dsp:sp>
    <dsp:sp modelId="{7888EA28-4F65-4F78-9B73-4C5C81A7A5D9}">
      <dsp:nvSpPr>
        <dsp:cNvPr id="0" name=""/>
        <dsp:cNvSpPr/>
      </dsp:nvSpPr>
      <dsp:spPr>
        <a:xfrm>
          <a:off x="1009958" y="4488103"/>
          <a:ext cx="2052675" cy="5981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Missing Values Imputing (mean)</a:t>
          </a:r>
        </a:p>
      </dsp:txBody>
      <dsp:txXfrm>
        <a:off x="1027477" y="4505622"/>
        <a:ext cx="2017637" cy="5631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02DE86-4D52-47F8-ADAB-1C33DEC3D22E}">
      <dsp:nvSpPr>
        <dsp:cNvPr id="0" name=""/>
        <dsp:cNvSpPr/>
      </dsp:nvSpPr>
      <dsp:spPr>
        <a:xfrm>
          <a:off x="1400456" y="1785"/>
          <a:ext cx="1771087" cy="6643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alibri Light" panose="020F0302020204030204"/>
            </a:rPr>
            <a:t>Set URL and GET Request</a:t>
          </a:r>
          <a:endParaRPr lang="en-US" sz="1700" kern="1200" dirty="0"/>
        </a:p>
      </dsp:txBody>
      <dsp:txXfrm>
        <a:off x="1419915" y="21244"/>
        <a:ext cx="1732169" cy="625450"/>
      </dsp:txXfrm>
    </dsp:sp>
    <dsp:sp modelId="{54A822AA-771D-4948-A260-0D1034BB7C7E}">
      <dsp:nvSpPr>
        <dsp:cNvPr id="0" name=""/>
        <dsp:cNvSpPr/>
      </dsp:nvSpPr>
      <dsp:spPr>
        <a:xfrm rot="5400000">
          <a:off x="2161430" y="682763"/>
          <a:ext cx="249138" cy="2989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200" kern="1200"/>
        </a:p>
      </dsp:txBody>
      <dsp:txXfrm rot="-5400000">
        <a:off x="2196310" y="707677"/>
        <a:ext cx="179379" cy="174397"/>
      </dsp:txXfrm>
    </dsp:sp>
    <dsp:sp modelId="{6A65BEE5-333B-48C0-BE2D-C875FCFAAA29}">
      <dsp:nvSpPr>
        <dsp:cNvPr id="0" name=""/>
        <dsp:cNvSpPr/>
      </dsp:nvSpPr>
      <dsp:spPr>
        <a:xfrm>
          <a:off x="1400456" y="998339"/>
          <a:ext cx="1771087" cy="6643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BeautifulSoup Object Creation</a:t>
          </a:r>
        </a:p>
      </dsp:txBody>
      <dsp:txXfrm>
        <a:off x="1419915" y="1017798"/>
        <a:ext cx="1732169" cy="625450"/>
      </dsp:txXfrm>
    </dsp:sp>
    <dsp:sp modelId="{470A1D39-0F8B-472F-B918-B16B52C77217}">
      <dsp:nvSpPr>
        <dsp:cNvPr id="0" name=""/>
        <dsp:cNvSpPr/>
      </dsp:nvSpPr>
      <dsp:spPr>
        <a:xfrm rot="5400000">
          <a:off x="2161430" y="1679317"/>
          <a:ext cx="249138" cy="2989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200" kern="1200"/>
        </a:p>
      </dsp:txBody>
      <dsp:txXfrm rot="-5400000">
        <a:off x="2196310" y="1704231"/>
        <a:ext cx="179379" cy="174397"/>
      </dsp:txXfrm>
    </dsp:sp>
    <dsp:sp modelId="{451B80E8-06EA-4702-983D-2F3C156568FC}">
      <dsp:nvSpPr>
        <dsp:cNvPr id="0" name=""/>
        <dsp:cNvSpPr/>
      </dsp:nvSpPr>
      <dsp:spPr>
        <a:xfrm>
          <a:off x="1400456" y="1994892"/>
          <a:ext cx="1771087" cy="6643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HTML </a:t>
          </a:r>
          <a:r>
            <a:rPr lang="en-US" sz="1700" kern="1200" dirty="0">
              <a:latin typeface="Calibri Light" panose="020F0302020204030204"/>
            </a:rPr>
            <a:t>Tables</a:t>
          </a:r>
          <a:r>
            <a:rPr lang="en-US" sz="1700" kern="1200" dirty="0"/>
            <a:t> </a:t>
          </a:r>
          <a:r>
            <a:rPr lang="en-US" sz="1700" kern="1200" dirty="0">
              <a:latin typeface="Calibri Light" panose="020F0302020204030204"/>
            </a:rPr>
            <a:t>Parsing</a:t>
          </a:r>
        </a:p>
      </dsp:txBody>
      <dsp:txXfrm>
        <a:off x="1419915" y="2014351"/>
        <a:ext cx="1732169" cy="625450"/>
      </dsp:txXfrm>
    </dsp:sp>
    <dsp:sp modelId="{E2773CD8-25FB-41CE-8308-03F622997DB2}">
      <dsp:nvSpPr>
        <dsp:cNvPr id="0" name=""/>
        <dsp:cNvSpPr/>
      </dsp:nvSpPr>
      <dsp:spPr>
        <a:xfrm rot="5400000">
          <a:off x="2161430" y="2675870"/>
          <a:ext cx="249138" cy="2989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200" kern="1200"/>
        </a:p>
      </dsp:txBody>
      <dsp:txXfrm rot="-5400000">
        <a:off x="2196310" y="2700784"/>
        <a:ext cx="179379" cy="174397"/>
      </dsp:txXfrm>
    </dsp:sp>
    <dsp:sp modelId="{D2D7843D-FB0D-40AF-B78A-29C2A9382093}">
      <dsp:nvSpPr>
        <dsp:cNvPr id="0" name=""/>
        <dsp:cNvSpPr/>
      </dsp:nvSpPr>
      <dsp:spPr>
        <a:xfrm>
          <a:off x="1400456" y="2991445"/>
          <a:ext cx="1771087" cy="6643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alibri Light" panose="020F0302020204030204"/>
            </a:rPr>
            <a:t>Conversion to Pandas Dataframe</a:t>
          </a:r>
          <a:endParaRPr lang="en-US" sz="1700" kern="1200" dirty="0"/>
        </a:p>
      </dsp:txBody>
      <dsp:txXfrm>
        <a:off x="1419915" y="3010904"/>
        <a:ext cx="1732169" cy="6254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E49881-928B-441A-A3DE-216CBDD95963}">
      <dsp:nvSpPr>
        <dsp:cNvPr id="0" name=""/>
        <dsp:cNvSpPr/>
      </dsp:nvSpPr>
      <dsp:spPr>
        <a:xfrm>
          <a:off x="1376409" y="2164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 err="1">
              <a:latin typeface="Calibri Light" panose="020F0302020204030204"/>
            </a:rPr>
            <a:t>Missing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Values</a:t>
          </a:r>
          <a:r>
            <a:rPr lang="es-MX" sz="1400" kern="1200" dirty="0">
              <a:latin typeface="Calibri Light" panose="020F0302020204030204"/>
            </a:rPr>
            <a:t> Identification</a:t>
          </a:r>
          <a:endParaRPr lang="es-MX" sz="1400" kern="1200" dirty="0"/>
        </a:p>
      </dsp:txBody>
      <dsp:txXfrm>
        <a:off x="1395190" y="20945"/>
        <a:ext cx="2385467" cy="603666"/>
      </dsp:txXfrm>
    </dsp:sp>
    <dsp:sp modelId="{3C89DF7A-5A4F-404E-80B2-754E68D7A4EF}">
      <dsp:nvSpPr>
        <dsp:cNvPr id="0" name=""/>
        <dsp:cNvSpPr/>
      </dsp:nvSpPr>
      <dsp:spPr>
        <a:xfrm rot="5400000">
          <a:off x="2467694" y="659423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683469"/>
        <a:ext cx="173132" cy="168322"/>
      </dsp:txXfrm>
    </dsp:sp>
    <dsp:sp modelId="{C059BCA1-75AA-4409-A725-3A58ED4FDDCB}">
      <dsp:nvSpPr>
        <dsp:cNvPr id="0" name=""/>
        <dsp:cNvSpPr/>
      </dsp:nvSpPr>
      <dsp:spPr>
        <a:xfrm>
          <a:off x="1376409" y="964006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 err="1">
              <a:latin typeface="Calibri Light" panose="020F0302020204030204"/>
            </a:rPr>
            <a:t>Column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Types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Identification</a:t>
          </a:r>
          <a:endParaRPr lang="es-MX" sz="1400" kern="1200" dirty="0" err="1"/>
        </a:p>
      </dsp:txBody>
      <dsp:txXfrm>
        <a:off x="1395190" y="982787"/>
        <a:ext cx="2385467" cy="603666"/>
      </dsp:txXfrm>
    </dsp:sp>
    <dsp:sp modelId="{608569A1-D444-4CF4-8CC7-937759536A7C}">
      <dsp:nvSpPr>
        <dsp:cNvPr id="0" name=""/>
        <dsp:cNvSpPr/>
      </dsp:nvSpPr>
      <dsp:spPr>
        <a:xfrm rot="5400000">
          <a:off x="2467694" y="1621265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1645311"/>
        <a:ext cx="173132" cy="168322"/>
      </dsp:txXfrm>
    </dsp:sp>
    <dsp:sp modelId="{106E4083-C00E-42E4-90CE-0614E968E62E}">
      <dsp:nvSpPr>
        <dsp:cNvPr id="0" name=""/>
        <dsp:cNvSpPr/>
      </dsp:nvSpPr>
      <dsp:spPr>
        <a:xfrm>
          <a:off x="1376409" y="1925849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 err="1">
              <a:latin typeface="Calibri Light" panose="020F0302020204030204"/>
            </a:rPr>
            <a:t>Number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of</a:t>
          </a:r>
          <a:r>
            <a:rPr lang="es-MX" sz="1400" kern="1200" dirty="0">
              <a:latin typeface="Calibri Light" panose="020F0302020204030204"/>
            </a:rPr>
            <a:t> </a:t>
          </a:r>
          <a:r>
            <a:rPr lang="es-MX" sz="1400" kern="1200" dirty="0" err="1">
              <a:latin typeface="Calibri Light" panose="020F0302020204030204"/>
            </a:rPr>
            <a:t>Launches</a:t>
          </a:r>
          <a:r>
            <a:rPr lang="es-MX" sz="1400" kern="1200" dirty="0">
              <a:latin typeface="Calibri Light" panose="020F0302020204030204"/>
            </a:rPr>
            <a:t> per Site</a:t>
          </a:r>
        </a:p>
      </dsp:txBody>
      <dsp:txXfrm>
        <a:off x="1395190" y="1944630"/>
        <a:ext cx="2385467" cy="603666"/>
      </dsp:txXfrm>
    </dsp:sp>
    <dsp:sp modelId="{577DAC70-8486-4822-AA12-B2B605DBE14F}">
      <dsp:nvSpPr>
        <dsp:cNvPr id="0" name=""/>
        <dsp:cNvSpPr/>
      </dsp:nvSpPr>
      <dsp:spPr>
        <a:xfrm rot="5400000">
          <a:off x="2467694" y="2583108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2607154"/>
        <a:ext cx="173132" cy="168322"/>
      </dsp:txXfrm>
    </dsp:sp>
    <dsp:sp modelId="{D472FB20-5678-4CDB-B14F-9BBE731488CD}">
      <dsp:nvSpPr>
        <dsp:cNvPr id="0" name=""/>
        <dsp:cNvSpPr/>
      </dsp:nvSpPr>
      <dsp:spPr>
        <a:xfrm>
          <a:off x="1376409" y="2887691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>
              <a:latin typeface="Calibri Light" panose="020F0302020204030204"/>
            </a:rPr>
            <a:t>Number</a:t>
          </a:r>
          <a:r>
            <a:rPr lang="es-MX" sz="1400" kern="1200" dirty="0"/>
            <a:t> and occurrence of each orbit</a:t>
          </a:r>
          <a:endParaRPr lang="es-MX" sz="1400" kern="1200" dirty="0">
            <a:latin typeface="Calibri Light" panose="020F0302020204030204"/>
          </a:endParaRPr>
        </a:p>
      </dsp:txBody>
      <dsp:txXfrm>
        <a:off x="1395190" y="2906472"/>
        <a:ext cx="2385467" cy="603666"/>
      </dsp:txXfrm>
    </dsp:sp>
    <dsp:sp modelId="{41D8815E-5E6E-4C6E-AFCB-935AD96C31FB}">
      <dsp:nvSpPr>
        <dsp:cNvPr id="0" name=""/>
        <dsp:cNvSpPr/>
      </dsp:nvSpPr>
      <dsp:spPr>
        <a:xfrm rot="5400000">
          <a:off x="2467694" y="3544950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3568996"/>
        <a:ext cx="173132" cy="168322"/>
      </dsp:txXfrm>
    </dsp:sp>
    <dsp:sp modelId="{4D733F69-C05E-40B9-9C50-ED91A7539216}">
      <dsp:nvSpPr>
        <dsp:cNvPr id="0" name=""/>
        <dsp:cNvSpPr/>
      </dsp:nvSpPr>
      <dsp:spPr>
        <a:xfrm>
          <a:off x="1376409" y="3849534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>
              <a:latin typeface="Calibri Light" panose="020F0302020204030204"/>
            </a:rPr>
            <a:t>Number</a:t>
          </a:r>
          <a:r>
            <a:rPr lang="es-MX" sz="1400" kern="1200" dirty="0"/>
            <a:t> and occurence of mission outcome per orbit type</a:t>
          </a:r>
          <a:endParaRPr lang="es-MX" sz="1400" kern="1200" dirty="0">
            <a:latin typeface="Calibri Light" panose="020F0302020204030204"/>
          </a:endParaRPr>
        </a:p>
      </dsp:txBody>
      <dsp:txXfrm>
        <a:off x="1395190" y="3868315"/>
        <a:ext cx="2385467" cy="603666"/>
      </dsp:txXfrm>
    </dsp:sp>
    <dsp:sp modelId="{20EFB869-7A1A-47BA-9B0A-1B54A0C8595B}">
      <dsp:nvSpPr>
        <dsp:cNvPr id="0" name=""/>
        <dsp:cNvSpPr/>
      </dsp:nvSpPr>
      <dsp:spPr>
        <a:xfrm rot="5400000">
          <a:off x="2467694" y="4506793"/>
          <a:ext cx="240460" cy="2885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100" kern="1200"/>
        </a:p>
      </dsp:txBody>
      <dsp:txXfrm rot="-5400000">
        <a:off x="2501358" y="4530839"/>
        <a:ext cx="173132" cy="168322"/>
      </dsp:txXfrm>
    </dsp:sp>
    <dsp:sp modelId="{AE3C1299-AAE8-4EA8-9716-3F8E67D3DE7A}">
      <dsp:nvSpPr>
        <dsp:cNvPr id="0" name=""/>
        <dsp:cNvSpPr/>
      </dsp:nvSpPr>
      <dsp:spPr>
        <a:xfrm>
          <a:off x="1376409" y="4811376"/>
          <a:ext cx="2423029" cy="6412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kern="1200" dirty="0" err="1">
              <a:latin typeface="Calibri Light" panose="020F0302020204030204"/>
            </a:rPr>
            <a:t>Landing</a:t>
          </a:r>
          <a:r>
            <a:rPr lang="es-MX" sz="1400" kern="1200" dirty="0"/>
            <a:t> </a:t>
          </a:r>
          <a:r>
            <a:rPr lang="es-MX" sz="1400" kern="1200" dirty="0" err="1">
              <a:latin typeface="Calibri Light" panose="020F0302020204030204"/>
            </a:rPr>
            <a:t>Outcome</a:t>
          </a:r>
          <a:r>
            <a:rPr lang="es-MX" sz="1400" kern="1200" dirty="0"/>
            <a:t> </a:t>
          </a:r>
          <a:r>
            <a:rPr lang="es-MX" sz="1400" kern="1200" dirty="0" err="1">
              <a:latin typeface="Calibri Light" panose="020F0302020204030204"/>
            </a:rPr>
            <a:t>Label</a:t>
          </a:r>
          <a:r>
            <a:rPr lang="es-MX" sz="1400" kern="1200" dirty="0">
              <a:latin typeface="Calibri Light" panose="020F0302020204030204"/>
            </a:rPr>
            <a:t> </a:t>
          </a:r>
          <a:r>
            <a:rPr lang="es-MX" sz="1400" kern="1200" dirty="0" err="1">
              <a:latin typeface="Calibri Light" panose="020F0302020204030204"/>
            </a:rPr>
            <a:t>Creation</a:t>
          </a:r>
        </a:p>
      </dsp:txBody>
      <dsp:txXfrm>
        <a:off x="1395190" y="4830157"/>
        <a:ext cx="2385467" cy="6036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F4313-514B-4E70-AA73-A1C667BD6C12}">
      <dsp:nvSpPr>
        <dsp:cNvPr id="0" name=""/>
        <dsp:cNvSpPr/>
      </dsp:nvSpPr>
      <dsp:spPr>
        <a:xfrm>
          <a:off x="758596" y="957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>
              <a:latin typeface="Calibri Light" panose="020F0302020204030204"/>
            </a:rPr>
            <a:t>Data </a:t>
          </a:r>
          <a:r>
            <a:rPr lang="es-MX" sz="900" kern="1200" dirty="0" err="1">
              <a:latin typeface="Calibri Light" panose="020F0302020204030204"/>
            </a:rPr>
            <a:t>Standarization</a:t>
          </a:r>
          <a:r>
            <a:rPr lang="es-MX" sz="900" kern="1200" dirty="0">
              <a:latin typeface="Calibri Light" panose="020F0302020204030204"/>
            </a:rPr>
            <a:t> (Standard </a:t>
          </a:r>
          <a:r>
            <a:rPr lang="es-MX" sz="900" kern="1200" dirty="0" err="1">
              <a:latin typeface="Calibri Light" panose="020F0302020204030204"/>
            </a:rPr>
            <a:t>Scaler</a:t>
          </a:r>
          <a:r>
            <a:rPr lang="es-MX" sz="900" kern="1200" dirty="0">
              <a:latin typeface="Calibri Light" panose="020F0302020204030204"/>
            </a:rPr>
            <a:t>)</a:t>
          </a:r>
        </a:p>
      </dsp:txBody>
      <dsp:txXfrm>
        <a:off x="782948" y="25309"/>
        <a:ext cx="1337011" cy="782725"/>
      </dsp:txXfrm>
    </dsp:sp>
    <dsp:sp modelId="{A5B6E0A3-3033-4D3D-9854-9D47F47AF8DF}">
      <dsp:nvSpPr>
        <dsp:cNvPr id="0" name=""/>
        <dsp:cNvSpPr/>
      </dsp:nvSpPr>
      <dsp:spPr>
        <a:xfrm>
          <a:off x="2266254" y="244843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>
        <a:off x="2266254" y="313574"/>
        <a:ext cx="205640" cy="206195"/>
      </dsp:txXfrm>
    </dsp:sp>
    <dsp:sp modelId="{24C16570-659D-48FE-9474-0D95DB82CAD5}">
      <dsp:nvSpPr>
        <dsp:cNvPr id="0" name=""/>
        <dsp:cNvSpPr/>
      </dsp:nvSpPr>
      <dsp:spPr>
        <a:xfrm>
          <a:off x="2698598" y="957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>
              <a:latin typeface="Calibri Light" panose="020F0302020204030204"/>
            </a:rPr>
            <a:t>Dataset split into </a:t>
          </a:r>
          <a:r>
            <a:rPr lang="es-MX" sz="900" kern="1200" dirty="0"/>
            <a:t>training and test data</a:t>
          </a:r>
          <a:r>
            <a:rPr lang="es-MX" sz="900" kern="1200" dirty="0">
              <a:latin typeface="Calibri Light" panose="020F0302020204030204"/>
            </a:rPr>
            <a:t>.</a:t>
          </a:r>
          <a:endParaRPr lang="es-MX" sz="900" kern="1200" dirty="0"/>
        </a:p>
      </dsp:txBody>
      <dsp:txXfrm>
        <a:off x="2722950" y="25309"/>
        <a:ext cx="1337011" cy="782725"/>
      </dsp:txXfrm>
    </dsp:sp>
    <dsp:sp modelId="{B44424D8-0826-4561-866B-F58525A5B526}">
      <dsp:nvSpPr>
        <dsp:cNvPr id="0" name=""/>
        <dsp:cNvSpPr/>
      </dsp:nvSpPr>
      <dsp:spPr>
        <a:xfrm rot="5400000">
          <a:off x="3244569" y="929386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 rot="-5400000">
        <a:off x="3288358" y="954329"/>
        <a:ext cx="206195" cy="205640"/>
      </dsp:txXfrm>
    </dsp:sp>
    <dsp:sp modelId="{922F84BB-050A-401F-997D-0DA4DD699529}">
      <dsp:nvSpPr>
        <dsp:cNvPr id="0" name=""/>
        <dsp:cNvSpPr/>
      </dsp:nvSpPr>
      <dsp:spPr>
        <a:xfrm>
          <a:off x="2698598" y="1386672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>
              <a:latin typeface="Calibri Light" panose="020F0302020204030204"/>
            </a:rPr>
            <a:t>Creation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of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logistic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regression</a:t>
          </a:r>
          <a:r>
            <a:rPr lang="es-MX" sz="900" kern="1200" dirty="0">
              <a:latin typeface="Calibri Light" panose="020F0302020204030204"/>
            </a:rPr>
            <a:t>, SVM,  </a:t>
          </a:r>
          <a:r>
            <a:rPr lang="es-MX" sz="900" kern="1200" dirty="0" err="1"/>
            <a:t>decision</a:t>
          </a:r>
          <a:r>
            <a:rPr lang="es-MX" sz="900" kern="1200" dirty="0"/>
            <a:t> </a:t>
          </a:r>
          <a:r>
            <a:rPr lang="es-MX" sz="900" kern="1200" dirty="0" err="1"/>
            <a:t>tree</a:t>
          </a:r>
          <a:r>
            <a:rPr lang="es-MX" sz="900" kern="1200" dirty="0"/>
            <a:t> </a:t>
          </a:r>
          <a:r>
            <a:rPr lang="es-MX" sz="900" kern="1200" dirty="0">
              <a:latin typeface="Calibri Light" panose="020F0302020204030204"/>
            </a:rPr>
            <a:t>and KNN objects.</a:t>
          </a:r>
        </a:p>
      </dsp:txBody>
      <dsp:txXfrm>
        <a:off x="2722950" y="1411024"/>
        <a:ext cx="1337011" cy="782725"/>
      </dsp:txXfrm>
    </dsp:sp>
    <dsp:sp modelId="{FC4EA1D6-D46D-4368-A333-1BE0B6938CED}">
      <dsp:nvSpPr>
        <dsp:cNvPr id="0" name=""/>
        <dsp:cNvSpPr/>
      </dsp:nvSpPr>
      <dsp:spPr>
        <a:xfrm rot="10800000">
          <a:off x="2282883" y="1630558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 rot="10800000">
        <a:off x="2371014" y="1699289"/>
        <a:ext cx="205640" cy="206195"/>
      </dsp:txXfrm>
    </dsp:sp>
    <dsp:sp modelId="{74BB51BD-E35A-4A2B-B9E1-9EEF665FBEE2}">
      <dsp:nvSpPr>
        <dsp:cNvPr id="0" name=""/>
        <dsp:cNvSpPr/>
      </dsp:nvSpPr>
      <dsp:spPr>
        <a:xfrm>
          <a:off x="758596" y="1386672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>
              <a:latin typeface="Calibri Light" panose="020F0302020204030204"/>
            </a:rPr>
            <a:t>Identification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of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best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parameters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with</a:t>
          </a:r>
          <a:r>
            <a:rPr lang="es-MX" sz="900" kern="1200" dirty="0">
              <a:latin typeface="Calibri Light" panose="020F0302020204030204"/>
            </a:rPr>
            <a:t> </a:t>
          </a:r>
          <a:r>
            <a:rPr lang="es-MX" sz="900" kern="1200" dirty="0" err="1"/>
            <a:t>GridSearchCV</a:t>
          </a:r>
          <a:r>
            <a:rPr lang="es-MX" sz="900" kern="1200" dirty="0">
              <a:latin typeface="Calibri Light" panose="020F0302020204030204"/>
            </a:rPr>
            <a:t>.</a:t>
          </a:r>
          <a:endParaRPr lang="es-MX" sz="900" kern="1200" dirty="0"/>
        </a:p>
      </dsp:txBody>
      <dsp:txXfrm>
        <a:off x="782948" y="1411024"/>
        <a:ext cx="1337011" cy="782725"/>
      </dsp:txXfrm>
    </dsp:sp>
    <dsp:sp modelId="{CA8C73B1-D077-4609-83B3-72ED3399A100}">
      <dsp:nvSpPr>
        <dsp:cNvPr id="0" name=""/>
        <dsp:cNvSpPr/>
      </dsp:nvSpPr>
      <dsp:spPr>
        <a:xfrm rot="5400000">
          <a:off x="1304568" y="2315101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 rot="-5400000">
        <a:off x="1348357" y="2340044"/>
        <a:ext cx="206195" cy="205640"/>
      </dsp:txXfrm>
    </dsp:sp>
    <dsp:sp modelId="{87D2DD5E-8847-41C5-AFD1-E18C2EF797A2}">
      <dsp:nvSpPr>
        <dsp:cNvPr id="0" name=""/>
        <dsp:cNvSpPr/>
      </dsp:nvSpPr>
      <dsp:spPr>
        <a:xfrm>
          <a:off x="758596" y="2772388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/>
            <a:t>Accuracy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calculation</a:t>
          </a:r>
          <a:r>
            <a:rPr lang="es-MX" sz="900" kern="1200" dirty="0">
              <a:latin typeface="Calibri Light" panose="020F0302020204030204"/>
            </a:rPr>
            <a:t> (score </a:t>
          </a:r>
          <a:r>
            <a:rPr lang="es-MX" sz="900" kern="1200" dirty="0" err="1">
              <a:latin typeface="Calibri Light" panose="020F0302020204030204"/>
            </a:rPr>
            <a:t>method</a:t>
          </a:r>
          <a:r>
            <a:rPr lang="es-MX" sz="900" kern="1200" dirty="0">
              <a:latin typeface="Calibri Light" panose="020F0302020204030204"/>
            </a:rPr>
            <a:t>)</a:t>
          </a:r>
          <a:endParaRPr lang="es-MX" sz="900" kern="1200" dirty="0"/>
        </a:p>
      </dsp:txBody>
      <dsp:txXfrm>
        <a:off x="782948" y="2796740"/>
        <a:ext cx="1337011" cy="782725"/>
      </dsp:txXfrm>
    </dsp:sp>
    <dsp:sp modelId="{C11D0242-199D-494A-8204-B7BB5B8034A5}">
      <dsp:nvSpPr>
        <dsp:cNvPr id="0" name=""/>
        <dsp:cNvSpPr/>
      </dsp:nvSpPr>
      <dsp:spPr>
        <a:xfrm>
          <a:off x="2266254" y="3016274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>
        <a:off x="2266254" y="3085005"/>
        <a:ext cx="205640" cy="206195"/>
      </dsp:txXfrm>
    </dsp:sp>
    <dsp:sp modelId="{11300B7A-61B8-4E93-ACB1-370765DE9DE7}">
      <dsp:nvSpPr>
        <dsp:cNvPr id="0" name=""/>
        <dsp:cNvSpPr/>
      </dsp:nvSpPr>
      <dsp:spPr>
        <a:xfrm>
          <a:off x="2698598" y="2772388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>
              <a:latin typeface="Calibri Light" panose="020F0302020204030204"/>
            </a:rPr>
            <a:t>Plot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of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confusion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matrix</a:t>
          </a:r>
        </a:p>
      </dsp:txBody>
      <dsp:txXfrm>
        <a:off x="2722950" y="2796740"/>
        <a:ext cx="1337011" cy="782725"/>
      </dsp:txXfrm>
    </dsp:sp>
    <dsp:sp modelId="{8BCC2B07-547D-410B-929F-A54CD2EE9B3B}">
      <dsp:nvSpPr>
        <dsp:cNvPr id="0" name=""/>
        <dsp:cNvSpPr/>
      </dsp:nvSpPr>
      <dsp:spPr>
        <a:xfrm rot="5400000">
          <a:off x="3244569" y="3700817"/>
          <a:ext cx="293771" cy="3436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800" kern="1200"/>
        </a:p>
      </dsp:txBody>
      <dsp:txXfrm rot="-5400000">
        <a:off x="3288358" y="3725760"/>
        <a:ext cx="206195" cy="205640"/>
      </dsp:txXfrm>
    </dsp:sp>
    <dsp:sp modelId="{6AFBC719-BF30-4769-91BA-D3776CE822A5}">
      <dsp:nvSpPr>
        <dsp:cNvPr id="0" name=""/>
        <dsp:cNvSpPr/>
      </dsp:nvSpPr>
      <dsp:spPr>
        <a:xfrm>
          <a:off x="2698598" y="4158103"/>
          <a:ext cx="1385715" cy="83142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900" kern="1200" dirty="0" err="1">
              <a:latin typeface="Calibri Light" panose="020F0302020204030204"/>
            </a:rPr>
            <a:t>Selection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of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best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classification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model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with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classificaction</a:t>
          </a:r>
          <a:r>
            <a:rPr lang="es-MX" sz="900" kern="1200" dirty="0">
              <a:latin typeface="Calibri Light" panose="020F0302020204030204"/>
            </a:rPr>
            <a:t> </a:t>
          </a:r>
          <a:r>
            <a:rPr lang="es-MX" sz="900" kern="1200" dirty="0" err="1">
              <a:latin typeface="Calibri Light" panose="020F0302020204030204"/>
            </a:rPr>
            <a:t>report</a:t>
          </a:r>
          <a:r>
            <a:rPr lang="es-MX" sz="900" kern="1200" dirty="0">
              <a:latin typeface="Calibri Light" panose="020F0302020204030204"/>
            </a:rPr>
            <a:t>.</a:t>
          </a:r>
        </a:p>
      </dsp:txBody>
      <dsp:txXfrm>
        <a:off x="2722950" y="4182455"/>
        <a:ext cx="1337011" cy="7827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DanielEduardoLopez/IBM-SpaceX/blob/main/3-Spacex_Data_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duardoLopez/IBM-SpaceX/blob/main/5-EDA_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duardoLopez/IBM-SpaceX/blob/main/4-EDA_sql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duardoLopez/IBM-SpaceX/blob/main/6-Folium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duardoLopez/IBM-SpaceX/blob/main/7-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DanielEduardoLopez/IBM-SpaceX/blob/main/8-SpaceX_Dashboard.ipynb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hyperlink" Target="https://github.com/DanielEduardoLopez/IBM-SpaceX/blob/main/9-SpaceX_Machine%20Learning%20Prediction.ipynb" TargetMode="External"/><Relationship Id="rId7" Type="http://schemas.openxmlformats.org/officeDocument/2006/relationships/diagramColors" Target="../diagrams/colors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hyperlink" Target="https://cf-courses-data.s3.us.cloud-object-storage.appdomain.cloud/IBM-DS0321EN-SkillsNetwork/datasets/API_call_spacex_api.json" TargetMode="External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DanielEduardoLopez/IBM-SpaceX/blob/main/1-Spacex-data-collection-api.ipynb" TargetMode="External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hyperlink" Target="https://en.wikipedia.org/wiki/List_of_Falcon/_9/_and_Falcon_Heavy_launches" TargetMode="External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DanielEduardoLopez/IBM-SpaceX/blob/main/2-Webscraping.ipynb" TargetMode="External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319359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Daniel Eduardo López</a:t>
            </a:r>
          </a:p>
          <a:p>
            <a:r>
              <a:rPr lang="en-US" sz="24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July 26,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711992" cy="438009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purpose of this step was to find some patterns in the data and determine what would be the label for training supervised models.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b="1" dirty="0">
                <a:latin typeface="Abadi" panose="020B0604020104020204" pitchFamily="34" charset="0"/>
                <a:ea typeface="+mn-lt"/>
                <a:cs typeface="+mn-lt"/>
              </a:rPr>
              <a:t>GitHub URL: </a:t>
            </a:r>
          </a:p>
          <a:p>
            <a:r>
              <a:rPr lang="en-US" sz="2200" dirty="0">
                <a:latin typeface="Abadi" panose="020B0604020104020204" pitchFamily="34" charset="0"/>
                <a:hlinkClick r:id="rId3"/>
              </a:rPr>
              <a:t>https://github.com/DanielEduardoLopez/IBM-SpaceX/blob/main/3-Spacex_Data_wrangling.ipynb</a:t>
            </a:r>
            <a:r>
              <a:rPr lang="en-US" sz="2200" b="1" dirty="0">
                <a:latin typeface="Abadi" panose="020B0604020104020204" pitchFamily="34" charset="0"/>
                <a:ea typeface="+mn-lt"/>
                <a:cs typeface="+mn-lt"/>
              </a:rPr>
              <a:t> </a:t>
            </a:r>
            <a:endParaRPr lang="en-US" sz="2200" dirty="0">
              <a:latin typeface="Abadi" panose="020B0604020104020204" pitchFamily="34" charset="0"/>
            </a:endParaRPr>
          </a:p>
          <a:p>
            <a:endParaRPr lang="en-US" sz="2200" b="1" dirty="0">
              <a:solidFill>
                <a:schemeClr val="accent3">
                  <a:lumMod val="25000"/>
                </a:schemeClr>
              </a:solidFill>
              <a:cs typeface="Calibri"/>
            </a:endParaRPr>
          </a:p>
          <a:p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2" name="Diagrama 2">
            <a:extLst>
              <a:ext uri="{FF2B5EF4-FFF2-40B4-BE49-F238E27FC236}">
                <a16:creationId xmlns:a16="http://schemas.microsoft.com/office/drawing/2014/main" id="{7159ADBC-6868-93EC-7BA8-56C8B3B490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4605216"/>
              </p:ext>
            </p:extLst>
          </p:nvPr>
        </p:nvGraphicFramePr>
        <p:xfrm>
          <a:off x="6211019" y="1341408"/>
          <a:ext cx="5175849" cy="5454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8689" y="1423059"/>
            <a:ext cx="11514004" cy="479703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purpose of this step was to perform Exploratory Data Analysis with Pandas and Matplotlib. The following charts were plotted:</a:t>
            </a:r>
            <a:endParaRPr lang="es-MX" dirty="0">
              <a:solidFill>
                <a:schemeClr val="accent3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alibri"/>
                <a:cs typeface="Calibri" panose="020F0502020204030204"/>
              </a:rPr>
              <a:t>Scatter Plot of </a:t>
            </a:r>
            <a:r>
              <a:rPr lang="en-US" sz="1800" b="1" dirty="0">
                <a:latin typeface="Calibri"/>
                <a:ea typeface="+mn-lt"/>
                <a:cs typeface="+mn-lt"/>
              </a:rPr>
              <a:t> "</a:t>
            </a:r>
            <a:r>
              <a:rPr lang="en-US" sz="1800" b="1" dirty="0">
                <a:latin typeface="Calibri"/>
                <a:cs typeface="Calibri" panose="020F0502020204030204"/>
              </a:rPr>
              <a:t>Flight Number" vs. "Payload Mass":</a:t>
            </a:r>
            <a:r>
              <a:rPr lang="en-US" sz="1800" dirty="0">
                <a:latin typeface="Calibri"/>
                <a:cs typeface="Calibri" panose="020F0502020204030204"/>
              </a:rPr>
              <a:t>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 panose="020F0502020204030204"/>
              </a:rPr>
              <a:t>To assess t</a:t>
            </a:r>
            <a:r>
              <a:rPr lang="en-US" sz="1800" dirty="0">
                <a:solidFill>
                  <a:srgbClr val="000000"/>
                </a:solidFill>
                <a:latin typeface="Calibri"/>
                <a:cs typeface="Calibri" panose="020F0502020204030204"/>
              </a:rPr>
              <a:t>he</a:t>
            </a:r>
            <a:r>
              <a:rPr lang="en-US" sz="1800" dirty="0">
                <a:ea typeface="+mn-lt"/>
                <a:cs typeface="+mn-lt"/>
              </a:rPr>
              <a:t> likelihood of the first stage return</a:t>
            </a:r>
            <a:r>
              <a:rPr lang="en-US" sz="1800" dirty="0">
                <a:solidFill>
                  <a:srgbClr val="000000"/>
                </a:solidFill>
                <a:latin typeface="Calibri"/>
                <a:cs typeface="Calibri" panose="020F0502020204030204"/>
              </a:rPr>
              <a:t> in function of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 panose="020F0502020204030204"/>
              </a:rPr>
              <a:t>the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Payload Mass and the Flight Number.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Calibri"/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Scatter Plot of  "</a:t>
            </a:r>
            <a:r>
              <a:rPr lang="en-US" sz="1800" b="1" dirty="0">
                <a:latin typeface="Calibri"/>
                <a:ea typeface="+mn-lt"/>
                <a:cs typeface="+mn-lt"/>
              </a:rPr>
              <a:t>Flight Number" vs. "Launch Site</a:t>
            </a:r>
            <a:r>
              <a:rPr lang="en-US" sz="1800" b="1" dirty="0">
                <a:ea typeface="+mn-lt"/>
                <a:cs typeface="+mn-lt"/>
              </a:rPr>
              <a:t>":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To assess the relationship among </a:t>
            </a:r>
            <a:r>
              <a:rPr lang="en-US" sz="1800" dirty="0">
                <a:cs typeface="Calibri" panose="020F0502020204030204"/>
              </a:rPr>
              <a:t>Launch Site, Flight Number, and the Class. </a:t>
            </a: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cs typeface="Calibri" panose="020F0502020204030204"/>
              </a:rPr>
              <a:t>Scatter Plot of  </a:t>
            </a:r>
            <a:r>
              <a:rPr lang="en-US" sz="1800" b="1" dirty="0">
                <a:ea typeface="+mn-lt"/>
                <a:cs typeface="+mn-lt"/>
              </a:rPr>
              <a:t>"Payload Mass" vs. </a:t>
            </a:r>
            <a:r>
              <a:rPr lang="en-US" sz="1800" b="1" dirty="0">
                <a:cs typeface="Calibri" panose="020F0502020204030204"/>
              </a:rPr>
              <a:t>"Launch Site":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To assess the relationship among </a:t>
            </a:r>
            <a:r>
              <a:rPr lang="en-US" sz="1800" dirty="0">
                <a:ea typeface="+mn-lt"/>
                <a:cs typeface="+mn-lt"/>
              </a:rPr>
              <a:t>Launch Site, Payload Mass and the Class. 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cs typeface="Calibri" panose="020F0502020204030204"/>
              </a:rPr>
              <a:t>Bar chart of the </a:t>
            </a:r>
            <a:r>
              <a:rPr lang="en-US" sz="1800" b="1" dirty="0">
                <a:ea typeface="+mn-lt"/>
                <a:cs typeface="+mn-lt"/>
              </a:rPr>
              <a:t>"Orbit" "Success Rate": </a:t>
            </a:r>
            <a:r>
              <a:rPr lang="en-US" sz="1800" dirty="0">
                <a:ea typeface="+mn-lt"/>
                <a:cs typeface="+mn-lt"/>
              </a:rPr>
              <a:t>To assess the sucess rate of each orbit.</a:t>
            </a: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cs typeface="Calibri" panose="020F0502020204030204"/>
              </a:rPr>
              <a:t>Scatter Plot of  </a:t>
            </a:r>
            <a:r>
              <a:rPr lang="en-US" sz="1800" b="1" dirty="0">
                <a:ea typeface="+mn-lt"/>
                <a:cs typeface="+mn-lt"/>
              </a:rPr>
              <a:t>"Flight Number" vs. </a:t>
            </a:r>
            <a:r>
              <a:rPr lang="en-US" sz="1800" b="1" dirty="0">
                <a:cs typeface="Calibri" panose="020F0502020204030204"/>
              </a:rPr>
              <a:t>"Orbit":</a:t>
            </a:r>
            <a:r>
              <a:rPr lang="en-US" sz="1800" dirty="0">
                <a:cs typeface="Calibri" panose="020F0502020204030204"/>
              </a:rPr>
              <a:t>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To assess the relationship among </a:t>
            </a:r>
            <a:r>
              <a:rPr lang="en-US" sz="1800" dirty="0">
                <a:ea typeface="+mn-lt"/>
                <a:cs typeface="+mn-lt"/>
              </a:rPr>
              <a:t>Flight Number, Orbit, and the Class. </a:t>
            </a: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Scatter Plot of  </a:t>
            </a:r>
            <a:r>
              <a:rPr lang="en-US" sz="1800" b="1" dirty="0">
                <a:cs typeface="Calibri" panose="020F0502020204030204"/>
              </a:rPr>
              <a:t>"Payload Mass" vs. </a:t>
            </a:r>
            <a:r>
              <a:rPr lang="en-US" sz="1800" b="1" dirty="0">
                <a:ea typeface="+mn-lt"/>
                <a:cs typeface="+mn-lt"/>
              </a:rPr>
              <a:t>"Orbit":</a:t>
            </a:r>
            <a:r>
              <a:rPr lang="en-US" sz="1800" dirty="0">
                <a:ea typeface="+mn-lt"/>
                <a:cs typeface="+mn-lt"/>
              </a:rPr>
              <a:t>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To assess the relationship among </a:t>
            </a:r>
            <a:r>
              <a:rPr lang="en-US" sz="1800" dirty="0">
                <a:cs typeface="Calibri" panose="020F0502020204030204"/>
              </a:rPr>
              <a:t>Payload Mass, Orbit, and the </a:t>
            </a:r>
            <a:r>
              <a:rPr lang="en-US" sz="1800" dirty="0">
                <a:ea typeface="+mn-lt"/>
                <a:cs typeface="+mn-lt"/>
              </a:rPr>
              <a:t>Class</a:t>
            </a:r>
            <a:r>
              <a:rPr lang="en-US" sz="1800" dirty="0">
                <a:cs typeface="Calibri" panose="020F0502020204030204"/>
              </a:rPr>
              <a:t>. </a:t>
            </a: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cs typeface="Calibri" panose="020F0502020204030204"/>
              </a:rPr>
              <a:t>Line Chart of  </a:t>
            </a:r>
            <a:r>
              <a:rPr lang="en-US" sz="1800" b="1" dirty="0">
                <a:ea typeface="+mn-lt"/>
                <a:cs typeface="+mn-lt"/>
              </a:rPr>
              <a:t>"Payload Mass" vs. </a:t>
            </a:r>
            <a:r>
              <a:rPr lang="en-US" sz="1800" b="1" dirty="0">
                <a:cs typeface="Calibri" panose="020F0502020204030204"/>
              </a:rPr>
              <a:t>"Orbit":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To visualize the 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23059"/>
            <a:ext cx="10515600" cy="478265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ea typeface="+mn-lt"/>
                <a:cs typeface="+mn-lt"/>
              </a:rPr>
              <a:t>In addition, Feature Engineering was carried out to select </a:t>
            </a:r>
            <a:r>
              <a:rPr lang="en-US" sz="2200" dirty="0">
                <a:latin typeface="Abadi" panose="020B0604020104020204" pitchFamily="34" charset="0"/>
                <a:ea typeface="+mn-lt"/>
                <a:cs typeface="+mn-lt"/>
              </a:rPr>
              <a:t>the features that were used in the classification model: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Consolas"/>
                <a:cs typeface="Calibri"/>
              </a:rPr>
              <a:t>'</a:t>
            </a:r>
            <a:r>
              <a:rPr lang="en-US" sz="2200" dirty="0" err="1">
                <a:latin typeface="Consolas"/>
                <a:cs typeface="Calibri"/>
              </a:rPr>
              <a:t>FlightNumber</a:t>
            </a:r>
            <a:r>
              <a:rPr lang="en-US" sz="2200" dirty="0">
                <a:latin typeface="Consolas"/>
                <a:cs typeface="Calibri"/>
              </a:rPr>
              <a:t>', '</a:t>
            </a:r>
            <a:r>
              <a:rPr lang="en-US" sz="2200" dirty="0" err="1">
                <a:latin typeface="Consolas"/>
                <a:cs typeface="Calibri"/>
              </a:rPr>
              <a:t>PayloadMass</a:t>
            </a:r>
            <a:r>
              <a:rPr lang="en-US" sz="2200" dirty="0">
                <a:latin typeface="Consolas"/>
                <a:cs typeface="Calibri"/>
              </a:rPr>
              <a:t>', 'Orbit', '</a:t>
            </a:r>
            <a:r>
              <a:rPr lang="en-US" sz="2200" dirty="0" err="1">
                <a:latin typeface="Consolas"/>
                <a:cs typeface="Calibri"/>
              </a:rPr>
              <a:t>LaunchSite</a:t>
            </a:r>
            <a:r>
              <a:rPr lang="en-US" sz="2200" dirty="0">
                <a:latin typeface="Consolas"/>
                <a:cs typeface="Calibri"/>
              </a:rPr>
              <a:t>', 'Flights', '</a:t>
            </a:r>
            <a:r>
              <a:rPr lang="en-US" sz="2200" dirty="0" err="1">
                <a:latin typeface="Consolas"/>
                <a:cs typeface="Calibri"/>
              </a:rPr>
              <a:t>GridFins</a:t>
            </a:r>
            <a:r>
              <a:rPr lang="en-US" sz="2200" dirty="0">
                <a:latin typeface="Consolas"/>
                <a:cs typeface="Calibri"/>
              </a:rPr>
              <a:t>', 'Reused', 'Legs', '</a:t>
            </a:r>
            <a:r>
              <a:rPr lang="en-US" sz="2200" dirty="0" err="1">
                <a:latin typeface="Consolas"/>
                <a:cs typeface="Calibri"/>
              </a:rPr>
              <a:t>LandingPad</a:t>
            </a:r>
            <a:r>
              <a:rPr lang="en-US" sz="2200" dirty="0">
                <a:latin typeface="Consolas"/>
                <a:cs typeface="Calibri"/>
              </a:rPr>
              <a:t>', 'Block', '</a:t>
            </a:r>
            <a:r>
              <a:rPr lang="en-US" sz="2200" dirty="0" err="1">
                <a:latin typeface="Consolas"/>
                <a:cs typeface="Calibri"/>
              </a:rPr>
              <a:t>ReusedCount</a:t>
            </a:r>
            <a:r>
              <a:rPr lang="en-US" sz="2200" dirty="0">
                <a:latin typeface="Consolas"/>
                <a:cs typeface="Calibri"/>
              </a:rPr>
              <a:t>', 'Serial'</a:t>
            </a:r>
            <a:endParaRPr lang="en-US" sz="2200" dirty="0">
              <a:solidFill>
                <a:srgbClr val="000000"/>
              </a:solidFill>
              <a:latin typeface="Consolas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Then, dummy variables were created for the categorical variables </a:t>
            </a:r>
            <a:r>
              <a:rPr lang="en-US" sz="2200" dirty="0">
                <a:latin typeface="Consolas"/>
                <a:cs typeface="Calibri"/>
              </a:rPr>
              <a:t>Orbits</a:t>
            </a:r>
            <a:r>
              <a:rPr lang="en-US" sz="2200" dirty="0">
                <a:ea typeface="+mn-lt"/>
                <a:cs typeface="+mn-lt"/>
              </a:rPr>
              <a:t>, </a:t>
            </a:r>
            <a:r>
              <a:rPr lang="en-US" sz="2200" dirty="0" err="1">
                <a:latin typeface="Consolas"/>
                <a:cs typeface="Calibri"/>
              </a:rPr>
              <a:t>LaunchSite</a:t>
            </a:r>
            <a:r>
              <a:rPr lang="en-US" sz="2200" dirty="0">
                <a:ea typeface="+mn-lt"/>
                <a:cs typeface="+mn-lt"/>
              </a:rPr>
              <a:t>, </a:t>
            </a:r>
            <a:r>
              <a:rPr lang="en-US" sz="2200" dirty="0" err="1">
                <a:latin typeface="Consolas"/>
                <a:cs typeface="Calibri"/>
              </a:rPr>
              <a:t>LandingPad</a:t>
            </a:r>
            <a:r>
              <a:rPr lang="en-US" sz="2200" dirty="0">
                <a:ea typeface="+mn-lt"/>
                <a:cs typeface="+mn-lt"/>
              </a:rPr>
              <a:t>, </a:t>
            </a:r>
            <a:r>
              <a:rPr lang="en-US" sz="2200" dirty="0">
                <a:latin typeface="Abadi" panose="020B0604020104020204" pitchFamily="34" charset="0"/>
                <a:ea typeface="+mn-lt"/>
                <a:cs typeface="+mn-lt"/>
              </a:rPr>
              <a:t>and</a:t>
            </a:r>
            <a:r>
              <a:rPr lang="en-US" sz="2200" dirty="0">
                <a:ea typeface="+mn-lt"/>
                <a:cs typeface="+mn-lt"/>
              </a:rPr>
              <a:t> </a:t>
            </a:r>
            <a:r>
              <a:rPr lang="en-US" sz="2200" dirty="0">
                <a:latin typeface="Consolas"/>
                <a:cs typeface="Calibri"/>
              </a:rPr>
              <a:t>Serial </a:t>
            </a:r>
            <a:r>
              <a:rPr lang="en-US" sz="2200" dirty="0">
                <a:latin typeface="Abadi" panose="020B0604020104020204" pitchFamily="34" charset="0"/>
                <a:cs typeface="Calibri"/>
              </a:rPr>
              <a:t>using</a:t>
            </a:r>
            <a:r>
              <a:rPr lang="en-US" sz="2200" dirty="0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 the </a:t>
            </a:r>
            <a:r>
              <a:rPr lang="en-US" sz="2200" b="1" dirty="0" err="1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get_dummies</a:t>
            </a:r>
            <a:r>
              <a:rPr lang="en-US" sz="2200" b="1" dirty="0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() </a:t>
            </a:r>
            <a:r>
              <a:rPr lang="en-US" sz="2200" dirty="0">
                <a:solidFill>
                  <a:srgbClr val="000000"/>
                </a:solidFill>
                <a:latin typeface="Abadi" panose="020B0604020104020204" pitchFamily="34" charset="0"/>
                <a:cs typeface="Calibri"/>
              </a:rPr>
              <a:t>function.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cs typeface="Calibri"/>
              </a:rPr>
              <a:t>Finally, the whole dataset was casted to float64 datatype.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 panose="020B0604020104020204" pitchFamily="34" charset="0"/>
                <a:ea typeface="+mn-lt"/>
                <a:cs typeface="+mn-lt"/>
              </a:rPr>
              <a:t>GitHub URL: </a:t>
            </a:r>
            <a:endParaRPr lang="en-US" sz="2200" b="1" dirty="0">
              <a:latin typeface="Abadi" panose="020B0604020104020204" pitchFamily="34" charset="0"/>
              <a:ea typeface="+mn-lt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 panose="020B0604020104020204" pitchFamily="34" charset="0"/>
                <a:cs typeface="Calibri" panose="020F0502020204030204"/>
                <a:hlinkClick r:id="rId3"/>
              </a:rPr>
              <a:t>https://github.com/DanielEduardoLopez/IBM-SpaceX/blob/main/5-EDA_dataviz.ipynb</a:t>
            </a:r>
            <a:r>
              <a:rPr lang="en-US" sz="2200" b="1" dirty="0">
                <a:solidFill>
                  <a:srgbClr val="000000"/>
                </a:solidFill>
                <a:latin typeface="Abadi" panose="020B0604020104020204" pitchFamily="34" charset="0"/>
                <a:ea typeface="+mn-lt"/>
                <a:cs typeface="Calibri" panose="020F0502020204030204"/>
              </a:rPr>
              <a:t> </a:t>
            </a:r>
            <a:endParaRPr lang="en-US" sz="2200" dirty="0">
              <a:solidFill>
                <a:srgbClr val="000000"/>
              </a:solidFill>
              <a:latin typeface="Abadi" panose="020B0604020104020204" pitchFamily="34" charset="0"/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000000"/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3203376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90915"/>
            <a:ext cx="9745589" cy="456699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Furthermore, the following SQL queries were performed after loading the dataset into a corresponding table in a database using the libraries </a:t>
            </a:r>
            <a:r>
              <a:rPr lang="en-US" sz="2200" dirty="0">
                <a:latin typeface="Abadi"/>
                <a:ea typeface="+mn-lt"/>
                <a:cs typeface="+mn-lt"/>
              </a:rPr>
              <a:t>sqlite3 and </a:t>
            </a:r>
            <a:r>
              <a:rPr lang="en-US" sz="2200" dirty="0" err="1">
                <a:latin typeface="Abadi"/>
                <a:ea typeface="+mn-lt"/>
                <a:cs typeface="+mn-lt"/>
              </a:rPr>
              <a:t>sqlalchemy</a:t>
            </a:r>
            <a:r>
              <a:rPr lang="en-US" sz="2200" dirty="0">
                <a:latin typeface="Abadi"/>
                <a:ea typeface="+mn-lt"/>
                <a:cs typeface="+mn-lt"/>
              </a:rPr>
              <a:t>:</a:t>
            </a:r>
            <a:endParaRPr lang="es-MX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, </a:t>
            </a:r>
            <a:r>
              <a:rPr lang="en-US" sz="1800" b="1" dirty="0">
                <a:latin typeface="Consolas"/>
                <a:ea typeface="+mn-lt"/>
                <a:cs typeface="+mn-lt"/>
              </a:rPr>
              <a:t>COUNT</a:t>
            </a:r>
            <a:r>
              <a:rPr lang="en-US" sz="1800" dirty="0">
                <a:latin typeface="Consolas"/>
                <a:ea typeface="+mn-lt"/>
                <a:cs typeface="+mn-lt"/>
              </a:rPr>
              <a:t>(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AS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Count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GROUP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BY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;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*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LIKE</a:t>
            </a:r>
            <a:r>
              <a:rPr lang="en-US" sz="1800" dirty="0">
                <a:latin typeface="Consolas"/>
                <a:ea typeface="+mn-lt"/>
                <a:cs typeface="+mn-lt"/>
              </a:rPr>
              <a:t> 'CCA%'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LIMIT</a:t>
            </a:r>
            <a:r>
              <a:rPr lang="en-US" sz="1800" dirty="0">
                <a:latin typeface="Consolas"/>
                <a:ea typeface="+mn-lt"/>
                <a:cs typeface="+mn-lt"/>
              </a:rPr>
              <a:t> 5;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SUM</a:t>
            </a:r>
            <a:r>
              <a:rPr lang="en-US" sz="1800" dirty="0">
                <a:latin typeface="Consolas"/>
                <a:ea typeface="+mn-lt"/>
                <a:cs typeface="+mn-lt"/>
              </a:rPr>
              <a:t>(PAYLOAD_MASS__KG_)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Customer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'NASA (CRS)';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AVG</a:t>
            </a:r>
            <a:r>
              <a:rPr lang="en-US" sz="1800" dirty="0">
                <a:latin typeface="Consolas"/>
                <a:ea typeface="+mn-lt"/>
                <a:cs typeface="+mn-lt"/>
              </a:rPr>
              <a:t>(PAYLOAD_MASS__KG_)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Booster_Version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LIKE</a:t>
            </a:r>
            <a:r>
              <a:rPr lang="en-US" sz="1800" dirty="0">
                <a:latin typeface="Consolas"/>
                <a:ea typeface="+mn-lt"/>
                <a:cs typeface="+mn-lt"/>
              </a:rPr>
              <a:t> 'F9 v1.1%';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cs typeface="Calibri" panose="020F0502020204030204"/>
              </a:rPr>
              <a:t>SELECT</a:t>
            </a:r>
            <a:r>
              <a:rPr lang="en-US" sz="1800" dirty="0">
                <a:latin typeface="Consolas"/>
                <a:cs typeface="Calibri" panose="020F0502020204030204"/>
              </a:rPr>
              <a:t> </a:t>
            </a:r>
            <a:r>
              <a:rPr lang="en-US" sz="1800" b="1" dirty="0">
                <a:latin typeface="Consolas"/>
                <a:cs typeface="Calibri" panose="020F0502020204030204"/>
              </a:rPr>
              <a:t>MIN</a:t>
            </a:r>
            <a:r>
              <a:rPr lang="en-US" sz="1800" dirty="0">
                <a:latin typeface="Consolas"/>
                <a:cs typeface="Calibri" panose="020F0502020204030204"/>
              </a:rPr>
              <a:t>(Date) </a:t>
            </a:r>
            <a:r>
              <a:rPr lang="en-US" sz="1800" b="1" dirty="0">
                <a:latin typeface="Consolas"/>
                <a:cs typeface="Calibri" panose="020F0502020204030204"/>
              </a:rPr>
              <a:t>FROM</a:t>
            </a:r>
            <a:r>
              <a:rPr lang="en-US" sz="1800" dirty="0">
                <a:latin typeface="Consolas"/>
                <a:cs typeface="Calibri" panose="020F0502020204030204"/>
              </a:rPr>
              <a:t> SPACEXTBL </a:t>
            </a:r>
            <a:r>
              <a:rPr lang="en-US" sz="1800" b="1" dirty="0">
                <a:latin typeface="Consolas"/>
                <a:cs typeface="Calibri" panose="020F0502020204030204"/>
              </a:rPr>
              <a:t>WHERE</a:t>
            </a:r>
            <a:r>
              <a:rPr lang="en-US" sz="1800" dirty="0">
                <a:latin typeface="Consolas"/>
                <a:cs typeface="Calibri" panose="020F0502020204030204"/>
              </a:rPr>
              <a:t> "Landing _Outcome" </a:t>
            </a:r>
            <a:r>
              <a:rPr lang="en-US" sz="1800" b="1" dirty="0">
                <a:latin typeface="Consolas"/>
                <a:cs typeface="Calibri" panose="020F0502020204030204"/>
              </a:rPr>
              <a:t>=</a:t>
            </a:r>
            <a:r>
              <a:rPr lang="en-US" sz="1800" dirty="0">
                <a:latin typeface="Consolas"/>
                <a:cs typeface="Calibri" panose="020F0502020204030204"/>
              </a:rPr>
              <a:t> 'Success (ground pad)';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10306305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Booster_Version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"Landing _Outcome"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'Success (drone ship)'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 PAYLOAD_MASS__KG_ </a:t>
            </a:r>
            <a:r>
              <a:rPr lang="en-US" sz="1800" b="1" dirty="0">
                <a:latin typeface="Consolas"/>
                <a:ea typeface="+mn-lt"/>
                <a:cs typeface="+mn-lt"/>
              </a:rPr>
              <a:t>&gt;</a:t>
            </a:r>
            <a:r>
              <a:rPr lang="en-US" sz="1800" dirty="0">
                <a:latin typeface="Consolas"/>
                <a:ea typeface="+mn-lt"/>
                <a:cs typeface="+mn-lt"/>
              </a:rPr>
              <a:t> 4000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 PAYLOAD_MASS__KG_ </a:t>
            </a:r>
            <a:r>
              <a:rPr lang="en-US" sz="1800" b="1" dirty="0">
                <a:latin typeface="Consolas"/>
                <a:ea typeface="+mn-lt"/>
                <a:cs typeface="+mn-lt"/>
              </a:rPr>
              <a:t>&lt;</a:t>
            </a:r>
            <a:r>
              <a:rPr lang="en-US" sz="1800" dirty="0">
                <a:latin typeface="Consolas"/>
                <a:ea typeface="+mn-lt"/>
                <a:cs typeface="+mn-lt"/>
              </a:rPr>
              <a:t> 6000;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Mission_Outcome</a:t>
            </a:r>
            <a:r>
              <a:rPr lang="en-US" sz="1800" dirty="0">
                <a:latin typeface="Consolas"/>
                <a:ea typeface="+mn-lt"/>
                <a:cs typeface="+mn-lt"/>
              </a:rPr>
              <a:t>, </a:t>
            </a:r>
            <a:r>
              <a:rPr lang="en-US" sz="1800" b="1" dirty="0">
                <a:latin typeface="Consolas"/>
                <a:ea typeface="+mn-lt"/>
                <a:cs typeface="+mn-lt"/>
              </a:rPr>
              <a:t>COUNT</a:t>
            </a:r>
            <a:r>
              <a:rPr lang="en-US" sz="1800" dirty="0">
                <a:latin typeface="Consolas"/>
                <a:ea typeface="+mn-lt"/>
                <a:cs typeface="+mn-lt"/>
              </a:rPr>
              <a:t>(Payload)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GROUP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BY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Mission_Outcome</a:t>
            </a:r>
            <a:r>
              <a:rPr lang="en-US" sz="1800" dirty="0">
                <a:latin typeface="Consolas"/>
                <a:ea typeface="+mn-lt"/>
                <a:cs typeface="+mn-lt"/>
              </a:rPr>
              <a:t>;</a:t>
            </a:r>
            <a:endParaRPr lang="en-US" sz="1800" dirty="0">
              <a:solidFill>
                <a:srgbClr val="000000"/>
              </a:solidFill>
              <a:latin typeface="Consolas"/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Booster_Version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PAYLOAD_MASS__KG_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(</a:t>
            </a: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MAX</a:t>
            </a:r>
            <a:r>
              <a:rPr lang="en-US" sz="1800" dirty="0">
                <a:latin typeface="Consolas"/>
                <a:ea typeface="+mn-lt"/>
                <a:cs typeface="+mn-lt"/>
              </a:rPr>
              <a:t>(PAYLOAD_MASS__KG_)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SPACEXTBL);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 SUBSTR(Date,1,4)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AS</a:t>
            </a:r>
            <a:r>
              <a:rPr lang="en-US" sz="1800" dirty="0">
                <a:latin typeface="Consolas"/>
                <a:ea typeface="+mn-lt"/>
                <a:cs typeface="+mn-lt"/>
              </a:rPr>
              <a:t>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Year</a:t>
            </a:r>
            <a:r>
              <a:rPr lang="en-US" sz="1800" dirty="0">
                <a:latin typeface="Consolas"/>
                <a:ea typeface="+mn-lt"/>
                <a:cs typeface="+mn-lt"/>
              </a:rPr>
              <a:t>,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COUNT</a:t>
            </a:r>
            <a:r>
              <a:rPr lang="en-US" sz="1800" dirty="0">
                <a:latin typeface="Consolas"/>
                <a:ea typeface="+mn-lt"/>
                <a:cs typeface="+mn-lt"/>
              </a:rPr>
              <a:t>("Landing _Outcome")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AS</a:t>
            </a:r>
            <a:r>
              <a:rPr lang="en-US" sz="1800" dirty="0">
                <a:latin typeface="Consolas"/>
                <a:ea typeface="+mn-lt"/>
                <a:cs typeface="+mn-lt"/>
              </a:rPr>
              <a:t> 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Successful_landing_outcomes</a:t>
            </a:r>
            <a:r>
              <a:rPr lang="en-US" sz="1800" dirty="0">
                <a:latin typeface="Consolas"/>
                <a:ea typeface="+mn-lt"/>
                <a:cs typeface="+mn-lt"/>
              </a:rPr>
              <a:t> </a:t>
            </a:r>
            <a:br>
              <a:rPr lang="en-US" sz="1800" dirty="0">
                <a:latin typeface="Consolas"/>
                <a:ea typeface="+mn-lt"/>
                <a:cs typeface="+mn-lt"/>
              </a:rPr>
            </a:br>
            <a:r>
              <a:rPr lang="en-US" sz="1800" dirty="0">
                <a:latin typeface="Consolas"/>
                <a:ea typeface="+mn-lt"/>
                <a:cs typeface="+mn-lt"/>
              </a:rPr>
              <a:t>FROM SPACEXTBL </a:t>
            </a:r>
            <a:br>
              <a:rPr lang="en-US" sz="1800" dirty="0">
                <a:latin typeface="Consolas"/>
                <a:ea typeface="+mn-lt"/>
                <a:cs typeface="+mn-lt"/>
              </a:rPr>
            </a:br>
            <a:r>
              <a:rPr lang="en-US" sz="1800" dirty="0">
                <a:latin typeface="Consolas"/>
                <a:ea typeface="+mn-lt"/>
                <a:cs typeface="+mn-lt"/>
              </a:rPr>
              <a:t>WHERE DATE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&gt;</a:t>
            </a:r>
            <a:r>
              <a:rPr lang="en-US" sz="1800" dirty="0">
                <a:latin typeface="Consolas"/>
                <a:ea typeface="+mn-lt"/>
                <a:cs typeface="+mn-lt"/>
              </a:rPr>
              <a:t> '2010-06-04'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 DATE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&lt;</a:t>
            </a:r>
            <a:r>
              <a:rPr lang="en-US" sz="1800" dirty="0">
                <a:latin typeface="Consolas"/>
                <a:ea typeface="+mn-lt"/>
                <a:cs typeface="+mn-lt"/>
              </a:rPr>
              <a:t> '2017-03-20'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 "Landing _Outcome"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LIKE</a:t>
            </a:r>
            <a:r>
              <a:rPr lang="en-US" sz="1800" dirty="0">
                <a:latin typeface="Consolas"/>
                <a:ea typeface="+mn-lt"/>
                <a:cs typeface="+mn-lt"/>
              </a:rPr>
              <a:t> 'Success%' </a:t>
            </a:r>
            <a:br>
              <a:rPr lang="en-US" sz="1800" dirty="0">
                <a:latin typeface="Consolas"/>
                <a:ea typeface="+mn-lt"/>
                <a:cs typeface="+mn-lt"/>
              </a:rPr>
            </a:br>
            <a:r>
              <a:rPr lang="en-US" sz="1800" dirty="0">
                <a:latin typeface="Consolas"/>
                <a:ea typeface="+mn-lt"/>
                <a:cs typeface="+mn-lt"/>
              </a:rPr>
              <a:t>GROUP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BY</a:t>
            </a:r>
            <a:r>
              <a:rPr lang="en-US" sz="1800" dirty="0">
                <a:latin typeface="Consolas"/>
                <a:ea typeface="+mn-lt"/>
                <a:cs typeface="+mn-lt"/>
              </a:rPr>
              <a:t> SUBSTR(Date,1,4) </a:t>
            </a:r>
            <a:br>
              <a:rPr lang="en-US" sz="1800" dirty="0">
                <a:latin typeface="Consolas"/>
                <a:ea typeface="+mn-lt"/>
                <a:cs typeface="+mn-lt"/>
              </a:rPr>
            </a:br>
            <a:r>
              <a:rPr lang="en-US" sz="1800" dirty="0">
                <a:latin typeface="Consolas"/>
                <a:ea typeface="+mn-lt"/>
                <a:cs typeface="+mn-lt"/>
              </a:rPr>
              <a:t>ORDER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BY</a:t>
            </a:r>
            <a:r>
              <a:rPr lang="en-US" sz="1800" dirty="0">
                <a:latin typeface="Consolas"/>
                <a:ea typeface="+mn-lt"/>
                <a:cs typeface="+mn-lt"/>
              </a:rPr>
              <a:t> SUBSTR(Date,1,4) </a:t>
            </a:r>
            <a:r>
              <a:rPr lang="en-US" sz="1800" b="1" dirty="0">
                <a:latin typeface="Consolas"/>
                <a:ea typeface="+mn-lt"/>
                <a:cs typeface="+mn-lt"/>
              </a:rPr>
              <a:t>DESC</a:t>
            </a:r>
            <a:r>
              <a:rPr lang="en-US" sz="1800" dirty="0">
                <a:latin typeface="Consolas"/>
                <a:ea typeface="+mn-lt"/>
                <a:cs typeface="+mn-lt"/>
              </a:rPr>
              <a:t>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450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289958"/>
            <a:ext cx="10191287" cy="486795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dirty="0">
                <a:latin typeface="Consolas"/>
                <a:ea typeface="+mn-lt"/>
                <a:cs typeface="+mn-lt"/>
              </a:rPr>
              <a:t>SELECT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DISTINCT</a:t>
            </a:r>
            <a:r>
              <a:rPr lang="en-US" sz="1800" dirty="0">
                <a:latin typeface="Consolas"/>
                <a:ea typeface="+mn-lt"/>
                <a:cs typeface="+mn-lt"/>
              </a:rPr>
              <a:t> (</a:t>
            </a:r>
            <a:r>
              <a:rPr lang="en-US" sz="1800" b="1" dirty="0">
                <a:latin typeface="Consolas"/>
                <a:ea typeface="+mn-lt"/>
                <a:cs typeface="+mn-lt"/>
              </a:rPr>
              <a:t>CASE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'01'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'January'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'02'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'February'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'03'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'March'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'04'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'April'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'05'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'May'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'06'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'June'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'07'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'July'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'08'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'August'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'09'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'September'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'10'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'October'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'11'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'November'
     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when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 6, 2)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'12'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then</a:t>
            </a:r>
            <a:r>
              <a:rPr lang="en-US" sz="1800" dirty="0">
                <a:latin typeface="Consolas"/>
                <a:ea typeface="+mn-lt"/>
                <a:cs typeface="+mn-lt"/>
              </a:rPr>
              <a:t> 'December'
                 </a:t>
            </a:r>
            <a:r>
              <a:rPr lang="en-US" sz="1800" b="1" dirty="0">
                <a:latin typeface="Consolas"/>
                <a:ea typeface="+mn-lt"/>
                <a:cs typeface="+mn-lt"/>
              </a:rPr>
              <a:t>END</a:t>
            </a:r>
            <a:r>
              <a:rPr lang="en-US" sz="1800" dirty="0">
                <a:latin typeface="Consolas"/>
                <a:ea typeface="+mn-lt"/>
                <a:cs typeface="+mn-lt"/>
              </a:rPr>
              <a:t>)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AS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Month</a:t>
            </a:r>
            <a:r>
              <a:rPr lang="en-US" sz="1800" dirty="0">
                <a:latin typeface="Consolas"/>
                <a:ea typeface="+mn-lt"/>
                <a:cs typeface="+mn-lt"/>
              </a:rPr>
              <a:t>, "Landing _Outcome",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Booster_Version</a:t>
            </a:r>
            <a:r>
              <a:rPr lang="en-US" sz="1800" dirty="0">
                <a:latin typeface="Consolas"/>
                <a:ea typeface="+mn-lt"/>
                <a:cs typeface="+mn-lt"/>
              </a:rPr>
              <a:t>, 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Launch_Site</a:t>
            </a:r>
            <a:r>
              <a:rPr lang="en-US" sz="1800" dirty="0">
                <a:latin typeface="Consolas"/>
                <a:ea typeface="+mn-lt"/>
                <a:cs typeface="+mn-lt"/>
              </a:rPr>
              <a:t> </a:t>
            </a:r>
            <a:r>
              <a:rPr lang="en-US" sz="1800" b="1" dirty="0">
                <a:latin typeface="Consolas"/>
                <a:ea typeface="+mn-lt"/>
                <a:cs typeface="+mn-lt"/>
              </a:rPr>
              <a:t>FROM</a:t>
            </a:r>
            <a:r>
              <a:rPr lang="en-US" sz="1800" dirty="0">
                <a:latin typeface="Consolas"/>
                <a:ea typeface="+mn-lt"/>
                <a:cs typeface="+mn-lt"/>
              </a:rPr>
              <a:t> SPACEXTBL </a:t>
            </a:r>
            <a:r>
              <a:rPr lang="en-US" sz="1800" b="1" dirty="0">
                <a:latin typeface="Consolas"/>
                <a:ea typeface="+mn-lt"/>
                <a:cs typeface="+mn-lt"/>
              </a:rPr>
              <a:t>WHERE</a:t>
            </a:r>
            <a:r>
              <a:rPr lang="en-US" sz="1800" dirty="0">
                <a:latin typeface="Consolas"/>
                <a:ea typeface="+mn-lt"/>
                <a:cs typeface="+mn-lt"/>
              </a:rPr>
              <a:t> SUBSTR(Date,1,4)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'2015' </a:t>
            </a:r>
            <a:r>
              <a:rPr lang="en-US" sz="1800" b="1" dirty="0">
                <a:latin typeface="Consolas"/>
                <a:ea typeface="+mn-lt"/>
                <a:cs typeface="+mn-lt"/>
              </a:rPr>
              <a:t>AND</a:t>
            </a:r>
            <a:r>
              <a:rPr lang="en-US" sz="1800" dirty="0">
                <a:latin typeface="Consolas"/>
                <a:ea typeface="+mn-lt"/>
                <a:cs typeface="+mn-lt"/>
              </a:rPr>
              <a:t> "Landing _Outcome" </a:t>
            </a:r>
            <a:r>
              <a:rPr lang="en-US" sz="1800" b="1" dirty="0">
                <a:latin typeface="Consolas"/>
                <a:ea typeface="+mn-lt"/>
                <a:cs typeface="+mn-lt"/>
              </a:rPr>
              <a:t>=</a:t>
            </a:r>
            <a:r>
              <a:rPr lang="en-US" sz="1800" dirty="0">
                <a:latin typeface="Consolas"/>
                <a:ea typeface="+mn-lt"/>
                <a:cs typeface="+mn-lt"/>
              </a:rPr>
              <a:t> 'Failure (drone ship)’;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s-MX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b="1" dirty="0">
                <a:latin typeface="Abadi" panose="020B0604020104020204" pitchFamily="34" charset="0"/>
                <a:ea typeface="+mn-lt"/>
                <a:cs typeface="+mn-lt"/>
              </a:rPr>
              <a:t>GitHub URL: 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ea typeface="+mn-lt"/>
                <a:cs typeface="+mn-lt"/>
                <a:hlinkClick r:id="rId3"/>
              </a:rPr>
              <a:t>https://github.com/DanielEduardoLopez/IBM-SpaceX/blob/main/4-EDA_sql_sqllite.ipynb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ea typeface="+mn-lt"/>
                <a:cs typeface="+mn-lt"/>
              </a:rPr>
              <a:t> </a:t>
            </a:r>
            <a:endParaRPr lang="en-US" sz="2200" dirty="0">
              <a:solidFill>
                <a:srgbClr val="1C7DDB"/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101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 Interactive Map with the Folium library was created, and the following maps objects were created and added to the map: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/>
              <a:t>Markers and circles for all launch sites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</a:rPr>
              <a:t>: To visualize the location of the launch sites and assess their characteristics.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cs typeface="Calibri" panose="020F0502020204030204"/>
              </a:rPr>
              <a:t>Marker Clusters for success/failed launches for each 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: 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To assess if there was a relationship among the launch sites and their success/fail missions.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cs typeface="Calibri" panose="020F0502020204030204"/>
              </a:rPr>
              <a:t>Markers and lines between a launch site to its proximities</a:t>
            </a:r>
            <a:r>
              <a:rPr lang="en-US" sz="1800" dirty="0">
                <a:cs typeface="Calibri" panose="020F0502020204030204"/>
              </a:rPr>
              <a:t>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cs typeface="Calibri" panose="020F0502020204030204"/>
              </a:rPr>
              <a:t>To assess the characteristics of the proximities to the 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b="1" dirty="0">
                <a:latin typeface="Abadi" panose="020B0604020104020204" pitchFamily="34" charset="0"/>
                <a:ea typeface="+mn-lt"/>
                <a:cs typeface="+mn-lt"/>
              </a:rPr>
              <a:t>GitHub URL:  </a:t>
            </a:r>
            <a:r>
              <a:rPr lang="en-US" dirty="0">
                <a:latin typeface="Abadi" panose="020B0604020104020204" pitchFamily="34" charset="0"/>
                <a:ea typeface="+mn-lt"/>
                <a:cs typeface="+mn-lt"/>
                <a:hlinkClick r:id="rId3"/>
              </a:rPr>
              <a:t>https://github.com/DanielEduardoLopez/IBM-SpaceX/blob/main/6-Folium_Launch_site_location.ipynb</a:t>
            </a:r>
            <a:r>
              <a:rPr lang="en-US" dirty="0">
                <a:latin typeface="Abadi" panose="020B0604020104020204" pitchFamily="34" charset="0"/>
                <a:ea typeface="+mn-lt"/>
                <a:cs typeface="+mn-lt"/>
              </a:rPr>
              <a:t>  </a:t>
            </a:r>
          </a:p>
          <a:p>
            <a:endParaRPr lang="en-US" dirty="0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endParaRPr lang="en-US" dirty="0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An Interactive Dashboard with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 and Dash libraries was built, and the following plots/graphs and interactions were added to the dashboard: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latin typeface="Calibri"/>
                <a:cs typeface="Calibri"/>
              </a:rPr>
              <a:t>Dropdown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: In order to enable the Launch Site selection for the user.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Pie chart: </a:t>
            </a:r>
            <a:r>
              <a:rPr lang="en-US" sz="1800" dirty="0">
                <a:ea typeface="+mn-lt"/>
                <a:cs typeface="+mn-lt"/>
              </a:rPr>
              <a:t>To show the Total Success Launches by Site.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Range Slider:  </a:t>
            </a:r>
            <a:r>
              <a:rPr lang="en-US" sz="1800" dirty="0">
                <a:ea typeface="+mn-lt"/>
                <a:cs typeface="+mn-lt"/>
              </a:rPr>
              <a:t>To 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nable the </a:t>
            </a:r>
            <a:r>
              <a:rPr lang="en-US" sz="1800" dirty="0">
                <a:ea typeface="+mn-lt"/>
                <a:cs typeface="+mn-lt"/>
              </a:rPr>
              <a:t>Payload</a:t>
            </a:r>
            <a:r>
              <a:rPr lang="en-US" sz="1800" dirty="0">
                <a:solidFill>
                  <a:srgbClr val="000000"/>
                </a:solidFill>
                <a:ea typeface="+mn-lt"/>
                <a:cs typeface="+mn-lt"/>
              </a:rPr>
              <a:t> Mass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selection.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Scatter Plot: </a:t>
            </a:r>
            <a:r>
              <a:rPr lang="en-US" sz="1800" dirty="0">
                <a:ea typeface="+mn-lt"/>
                <a:cs typeface="+mn-lt"/>
              </a:rPr>
              <a:t>To show the relationship</a:t>
            </a:r>
            <a:r>
              <a:rPr lang="en-US" sz="1800" b="1" dirty="0">
                <a:ea typeface="+mn-lt"/>
                <a:cs typeface="+mn-lt"/>
              </a:rPr>
              <a:t> </a:t>
            </a:r>
            <a:r>
              <a:rPr lang="en-US" sz="1800" dirty="0">
                <a:ea typeface="+mn-lt"/>
                <a:cs typeface="+mn-lt"/>
              </a:rPr>
              <a:t>among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</a:t>
            </a:r>
            <a:r>
              <a:rPr lang="en-US" sz="1800" dirty="0">
                <a:ea typeface="+mn-lt"/>
                <a:cs typeface="+mn-lt"/>
              </a:rPr>
              <a:t>Payload Mass and mission outcomes for the selected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rgbClr val="292929"/>
              </a:solidFill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 panose="020B0604020104020204" pitchFamily="34" charset="0"/>
                <a:cs typeface="Calibri"/>
              </a:rPr>
              <a:t>GitHub URL:  </a:t>
            </a:r>
            <a:r>
              <a:rPr lang="en-US" sz="2200" dirty="0">
                <a:latin typeface="Abadi" panose="020B0604020104020204" pitchFamily="34" charset="0"/>
                <a:cs typeface="Calibri"/>
                <a:hlinkClick r:id="rId3"/>
              </a:rPr>
              <a:t>https://github.com/DanielEduardoLopez/IBM-SpaceX/blob/main/7-spacex_dash_app.py</a:t>
            </a:r>
            <a:r>
              <a:rPr lang="en-US" sz="2200" dirty="0">
                <a:latin typeface="Abadi" panose="020B0604020104020204" pitchFamily="34" charset="0"/>
                <a:cs typeface="Calibri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  <a:hlinkClick r:id="rId4"/>
              </a:rPr>
              <a:t>https://github.com/DanielEduardoLopez/IBM-SpaceX/blob/main/8-SpaceX_Dashboard.ipynb</a:t>
            </a:r>
            <a:r>
              <a:rPr lang="en-US" sz="2200" dirty="0">
                <a:latin typeface="Abadi" panose="020B0604020104020204" pitchFamily="34" charset="0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latin typeface="Abadi"/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842910" cy="438009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  <a:cs typeface="Calibri"/>
              </a:rPr>
              <a:t>The purpose of this step was to build a Classification model for predicting the landing of the first phase; as well as finding the best hyperparameters and the best 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 panose="020B0604020104020204" pitchFamily="34" charset="0"/>
                <a:cs typeface="Calibri"/>
              </a:rPr>
              <a:t>GitHub URL</a:t>
            </a:r>
            <a:r>
              <a:rPr lang="en-US" sz="2200" b="1" dirty="0">
                <a:solidFill>
                  <a:srgbClr val="1C7DDB"/>
                </a:solidFill>
                <a:latin typeface="Abadi" panose="020B0604020104020204" pitchFamily="34" charset="0"/>
                <a:cs typeface="Calibri"/>
              </a:rPr>
              <a:t>: 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cs typeface="Calibri"/>
                <a:hlinkClick r:id="rId3"/>
              </a:rPr>
              <a:t>https://github.com/DanielEduardoLopez/IBM-SpaceX/blob/main/9-SpaceX_Machine%20Learning%20Prediction.ipynb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cs typeface="Calibri"/>
              </a:rPr>
              <a:t>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6" name="Diagrama 2">
            <a:extLst>
              <a:ext uri="{FF2B5EF4-FFF2-40B4-BE49-F238E27FC236}">
                <a16:creationId xmlns:a16="http://schemas.microsoft.com/office/drawing/2014/main" id="{8B5C174D-D39F-E348-FE16-36D57AD31A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6474936"/>
              </p:ext>
            </p:extLst>
          </p:nvPr>
        </p:nvGraphicFramePr>
        <p:xfrm>
          <a:off x="5836693" y="1436721"/>
          <a:ext cx="4842910" cy="4990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644384"/>
            <a:ext cx="6911670" cy="41412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IBM Plex Mono Text"/>
              </a:rPr>
              <a:t>SpaceX offers Falcon 9 rocket launches with a cost of 62 million dollars while other providers cost upward of 165 million dollars each. A significant amount of the savings is due to SpaceX's ability to reuse the first stage. </a:t>
            </a:r>
            <a:endParaRPr lang="es-MX">
              <a:solidFill>
                <a:schemeClr val="tx1"/>
              </a:solidFill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IBM Plex Mono Text"/>
              </a:rPr>
              <a:t>In this context, the main goal of the present study is to </a:t>
            </a:r>
            <a:r>
              <a:rPr lang="en-US" sz="2200" b="1" dirty="0">
                <a:solidFill>
                  <a:schemeClr val="tx1"/>
                </a:solidFill>
                <a:latin typeface="IBM Plex Mono Text"/>
              </a:rPr>
              <a:t>predict the first stage landing of the SpaceX Falcon 9 rocket launch</a:t>
            </a:r>
            <a:r>
              <a:rPr lang="en-US" sz="2200" dirty="0">
                <a:solidFill>
                  <a:schemeClr val="tx1"/>
                </a:solidFill>
                <a:latin typeface="IBM Plex Mono Text"/>
              </a:rPr>
              <a:t> by using a classification model in order to determine the cost of a launch.</a:t>
            </a:r>
            <a:endParaRPr lang="en-US">
              <a:solidFill>
                <a:schemeClr val="tx1"/>
              </a:solidFill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IBM Plex Mono Text"/>
              </a:rPr>
              <a:t>Furthermore, it is also desirable to obtain other insights from the SpaceX Falcon 9 rocket launches.</a:t>
            </a:r>
          </a:p>
          <a:p>
            <a:pPr>
              <a:spcBef>
                <a:spcPts val="1400"/>
              </a:spcBef>
            </a:pPr>
            <a:endParaRPr lang="en-US" sz="2200" dirty="0">
              <a:latin typeface="IBM Plex Mono Text"/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5D3A5106-D6D1-A6B6-B971-2D5F1458C4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61" r="16653" b="415"/>
          <a:stretch/>
        </p:blipFill>
        <p:spPr>
          <a:xfrm>
            <a:off x="8189344" y="2198298"/>
            <a:ext cx="3173959" cy="343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sets were collected through SpaceX API and Web Scrapping in Python 3 by using the libraries </a:t>
            </a:r>
            <a:r>
              <a:rPr lang="en-US" sz="2200" dirty="0">
                <a:latin typeface="Abadi"/>
              </a:rPr>
              <a:t>requests</a:t>
            </a:r>
            <a:r>
              <a:rPr lang="en-US" sz="2200" dirty="0">
                <a:solidFill>
                  <a:srgbClr val="000000"/>
                </a:solidFill>
                <a:latin typeface="Abadi"/>
              </a:rPr>
              <a:t>, </a:t>
            </a:r>
            <a:r>
              <a:rPr lang="en-US" sz="2200" dirty="0">
                <a:latin typeface="Abadi"/>
              </a:rPr>
              <a:t>pandas, </a:t>
            </a:r>
            <a:r>
              <a:rPr lang="en-US" sz="2200" dirty="0" err="1">
                <a:latin typeface="Abadi"/>
              </a:rPr>
              <a:t>numpy</a:t>
            </a:r>
            <a:r>
              <a:rPr lang="en-US" sz="2200" dirty="0">
                <a:solidFill>
                  <a:srgbClr val="000000"/>
                </a:solidFill>
                <a:latin typeface="Abadi"/>
              </a:rPr>
              <a:t>,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</a:t>
            </a:r>
            <a:r>
              <a:rPr lang="en-US" sz="2200" dirty="0" err="1">
                <a:latin typeface="Abadi"/>
              </a:rPr>
              <a:t>BeautifulSoup</a:t>
            </a:r>
            <a:r>
              <a:rPr lang="en-US" sz="2200" dirty="0">
                <a:latin typeface="Abadi"/>
              </a:rPr>
              <a:t>, </a:t>
            </a:r>
            <a:r>
              <a:rPr lang="en-US" sz="2200" dirty="0">
                <a:latin typeface="Abadi"/>
                <a:cs typeface="Calibri"/>
              </a:rPr>
              <a:t>among others.</a:t>
            </a:r>
            <a:endParaRPr lang="es-MX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latin typeface="Abadi"/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2">
            <a:extLst>
              <a:ext uri="{FF2B5EF4-FFF2-40B4-BE49-F238E27FC236}">
                <a16:creationId xmlns:a16="http://schemas.microsoft.com/office/drawing/2014/main" id="{DD041DEA-D7AF-A57F-5A60-002E4803E7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1994739"/>
              </p:ext>
            </p:extLst>
          </p:nvPr>
        </p:nvGraphicFramePr>
        <p:xfrm>
          <a:off x="2918604" y="2620992"/>
          <a:ext cx="6354792" cy="2349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338944"/>
            <a:ext cx="5078867" cy="5088267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5191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 panose="020B0604020104020204" pitchFamily="34" charset="0"/>
              </a:rPr>
              <a:t>Link of the data source: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  <a:cs typeface="Calibri"/>
                <a:hlinkClick r:id="rId3"/>
              </a:rPr>
              <a:t>https://cf-courses-data.s3.us.cloud-object-storage.appdomain.cloud/IBM-DS0321EN-SkillsNetwork/datasets/API_call_spacex_api.json</a:t>
            </a:r>
            <a:r>
              <a:rPr lang="en-US" sz="2200" dirty="0">
                <a:latin typeface="Abadi" panose="020B0604020104020204" pitchFamily="34" charset="0"/>
                <a:cs typeface="Calibri"/>
              </a:rPr>
              <a:t>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 panose="020B0604020104020204" pitchFamily="34" charset="0"/>
                <a:cs typeface="Calibri"/>
              </a:rPr>
              <a:t>GitHub URL: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https://github.com/DanielEduardoLopez/IBM-SpaceX/blob/main/1-Spacex-data-collection-api.ipynb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2200" dirty="0"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a 6">
            <a:extLst>
              <a:ext uri="{FF2B5EF4-FFF2-40B4-BE49-F238E27FC236}">
                <a16:creationId xmlns:a16="http://schemas.microsoft.com/office/drawing/2014/main" id="{74FA8790-E3F1-13EF-E072-63863EF10E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5360774"/>
              </p:ext>
            </p:extLst>
          </p:nvPr>
        </p:nvGraphicFramePr>
        <p:xfrm>
          <a:off x="6426680" y="1338943"/>
          <a:ext cx="4072592" cy="5088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4253746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 panose="020B0604020104020204" pitchFamily="34" charset="0"/>
              </a:rPr>
              <a:t>Link of the data source: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  <a:ea typeface="+mn-lt"/>
                <a:cs typeface="+mn-lt"/>
                <a:hlinkClick r:id="rId3"/>
              </a:rPr>
              <a:t>https://en.wikipedia.org/wiki/List_of_Falcon\_9\_and_Falcon_Heavy_launches</a:t>
            </a:r>
            <a:endParaRPr lang="en-US" sz="2200" dirty="0"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latin typeface="Abadi" panose="020B0604020104020204" pitchFamily="34" charset="0"/>
                <a:ea typeface="+mn-lt"/>
                <a:cs typeface="+mn-lt"/>
              </a:rPr>
              <a:t>GitHub URL: </a:t>
            </a:r>
            <a:endParaRPr lang="en-US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https://github.com/DanielEduardoLopez/IBM-SpaceX/blob/main/2-Webscraping.ipynb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  <a:cs typeface="Calibri"/>
            </a:endParaRP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3DBA1877-CEB2-7C9F-15AE-D33403DB5B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8183322"/>
              </p:ext>
            </p:extLst>
          </p:nvPr>
        </p:nvGraphicFramePr>
        <p:xfrm>
          <a:off x="6426679" y="2060276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</TotalTime>
  <Words>2817</Words>
  <Application>Microsoft Office PowerPoint</Application>
  <PresentationFormat>Panorámica</PresentationFormat>
  <Paragraphs>300</Paragraphs>
  <Slides>50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50</vt:i4>
      </vt:variant>
    </vt:vector>
  </HeadingPairs>
  <TitlesOfParts>
    <vt:vector size="58" baseType="lpstr">
      <vt:lpstr>Abadi</vt:lpstr>
      <vt:lpstr>Arial</vt:lpstr>
      <vt:lpstr>Calibri</vt:lpstr>
      <vt:lpstr>Calibri Light</vt:lpstr>
      <vt:lpstr>Consolas</vt:lpstr>
      <vt:lpstr>IBM Plex Mono SemiBold</vt:lpstr>
      <vt:lpstr>IBM Plex Mono Text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Daniel Eduardo Lopez Martinez</cp:lastModifiedBy>
  <cp:revision>657</cp:revision>
  <dcterms:created xsi:type="dcterms:W3CDTF">2021-04-29T18:58:34Z</dcterms:created>
  <dcterms:modified xsi:type="dcterms:W3CDTF">2022-07-27T02:17:32Z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